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7" r:id="rId4"/>
    <p:sldId id="261" r:id="rId5"/>
    <p:sldId id="263" r:id="rId6"/>
    <p:sldId id="262" r:id="rId7"/>
    <p:sldId id="266"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578"/>
    <a:srgbClr val="2A5797"/>
    <a:srgbClr val="2A5897"/>
    <a:srgbClr val="FBBC09"/>
    <a:srgbClr val="80CC28"/>
    <a:srgbClr val="2691F3"/>
    <a:srgbClr val="00ADEF"/>
    <a:srgbClr val="F1511B"/>
    <a:srgbClr val="FFFFFF"/>
    <a:srgbClr val="062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84058" autoAdjust="0"/>
  </p:normalViewPr>
  <p:slideViewPr>
    <p:cSldViewPr snapToGrid="0">
      <p:cViewPr varScale="1">
        <p:scale>
          <a:sx n="72" d="100"/>
          <a:sy n="72"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EE340-09B4-4033-901C-8B740BFF1EDD}" type="datetimeFigureOut">
              <a:rPr lang="en-CA" smtClean="0"/>
              <a:t>2015-10-05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6E77A-F993-4074-AF3E-60A12FC652F1}" type="slidenum">
              <a:rPr lang="en-CA" smtClean="0"/>
              <a:t>‹#›</a:t>
            </a:fld>
            <a:endParaRPr lang="en-CA"/>
          </a:p>
        </p:txBody>
      </p:sp>
    </p:spTree>
    <p:extLst>
      <p:ext uri="{BB962C8B-B14F-4D97-AF65-F5344CB8AC3E}">
        <p14:creationId xmlns:p14="http://schemas.microsoft.com/office/powerpoint/2010/main" val="374586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6E77A-F993-4074-AF3E-60A12FC652F1}" type="slidenum">
              <a:rPr lang="en-CA" smtClean="0"/>
              <a:t>1</a:t>
            </a:fld>
            <a:endParaRPr lang="en-CA"/>
          </a:p>
        </p:txBody>
      </p:sp>
    </p:spTree>
    <p:extLst>
      <p:ext uri="{BB962C8B-B14F-4D97-AF65-F5344CB8AC3E}">
        <p14:creationId xmlns:p14="http://schemas.microsoft.com/office/powerpoint/2010/main" val="158133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Made</a:t>
            </a:r>
            <a:r>
              <a:rPr lang="en-US" baseline="0" dirty="0" smtClean="0"/>
              <a:t> changes to BI and Dashboards, there are 3 things – BI, reports, and dashboards and audits.  BI cube and dashboards.  No value add, what did we do.  Optimize BI reporting and Dashboards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8BF97-34C7-4B2A-84BC-9F607903BE64}" type="datetime1">
              <a:rPr lang="en-US" smtClean="0">
                <a:solidFill>
                  <a:prstClr val="black"/>
                </a:solidFill>
              </a:rPr>
              <a:pPr/>
              <a:t>10/5/2015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9275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Made</a:t>
            </a:r>
            <a:r>
              <a:rPr lang="en-US" baseline="0" dirty="0" smtClean="0"/>
              <a:t> changes to BI and Dashboards, there are 3 things – BI, reports, and dashboards and audits.  BI cube and dashboards.  No value add, what did we do.  Optimize BI reporting and Dashboards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8BF97-34C7-4B2A-84BC-9F607903BE64}" type="datetime1">
              <a:rPr lang="en-US" smtClean="0">
                <a:solidFill>
                  <a:prstClr val="black"/>
                </a:solidFill>
              </a:rPr>
              <a:pPr/>
              <a:t>10/5/2015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1483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Add the top part the SOP and Video from NAV.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8BF97-34C7-4B2A-84BC-9F607903BE64}" type="datetime1">
              <a:rPr lang="en-US" smtClean="0">
                <a:solidFill>
                  <a:prstClr val="black"/>
                </a:solidFill>
              </a:rPr>
              <a:pPr/>
              <a:t>10/5/2015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6813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8BF97-34C7-4B2A-84BC-9F607903BE64}" type="datetime1">
              <a:rPr lang="en-US" smtClean="0">
                <a:solidFill>
                  <a:prstClr val="black"/>
                </a:solidFill>
              </a:rPr>
              <a:pPr/>
              <a:t>10/5/2015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3513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8BF97-34C7-4B2A-84BC-9F607903BE64}" type="datetime1">
              <a:rPr lang="en-US" smtClean="0">
                <a:solidFill>
                  <a:prstClr val="black"/>
                </a:solidFill>
              </a:rPr>
              <a:pPr/>
              <a:t>10/5/2015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1663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6E77A-F993-4074-AF3E-60A12FC652F1}" type="slidenum">
              <a:rPr lang="en-CA" smtClean="0"/>
              <a:t>7</a:t>
            </a:fld>
            <a:endParaRPr lang="en-CA"/>
          </a:p>
        </p:txBody>
      </p:sp>
    </p:spTree>
    <p:extLst>
      <p:ext uri="{BB962C8B-B14F-4D97-AF65-F5344CB8AC3E}">
        <p14:creationId xmlns:p14="http://schemas.microsoft.com/office/powerpoint/2010/main" val="141519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290513"/>
            <a:ext cx="3276600" cy="1843087"/>
          </a:xfrm>
        </p:spPr>
      </p:sp>
      <p:sp>
        <p:nvSpPr>
          <p:cNvPr id="6" name="Date Placeholder 5"/>
          <p:cNvSpPr>
            <a:spLocks noGrp="1"/>
          </p:cNvSpPr>
          <p:nvPr>
            <p:ph type="dt" idx="12"/>
          </p:nvPr>
        </p:nvSpPr>
        <p:spPr/>
        <p:txBody>
          <a:bodyPr/>
          <a:lstStyle/>
          <a:p>
            <a:fld id="{05422778-50FF-45DF-8CD9-F6E74D568A35}" type="datetime1">
              <a:rPr lang="en-US" smtClean="0">
                <a:solidFill>
                  <a:prstClr val="black"/>
                </a:solidFill>
              </a:rPr>
              <a:pPr/>
              <a:t>10/5/2015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9" name="Notes Placeholder 2"/>
          <p:cNvSpPr>
            <a:spLocks noGrp="1"/>
          </p:cNvSpPr>
          <p:nvPr>
            <p:ph type="body" idx="3"/>
          </p:nvPr>
        </p:nvSpPr>
        <p:spPr>
          <a:xfrm>
            <a:off x="92946" y="2215400"/>
            <a:ext cx="6536453" cy="6776200"/>
          </a:xfrm>
        </p:spPr>
        <p:txBody>
          <a:bodyPr/>
          <a:lstStyle/>
          <a:p>
            <a:r>
              <a:rPr lang="en-US" dirty="0" smtClean="0"/>
              <a:t>All</a:t>
            </a:r>
            <a:r>
              <a:rPr lang="en-US" baseline="0" dirty="0" smtClean="0"/>
              <a:t> of this is enabled through the Microsoft Cloud for Business…</a:t>
            </a:r>
            <a:endParaRPr lang="en-US" dirty="0"/>
          </a:p>
        </p:txBody>
      </p:sp>
      <p:sp>
        <p:nvSpPr>
          <p:cNvPr id="10" name="Header Placeholder 3"/>
          <p:cNvSpPr>
            <a:spLocks noGrp="1"/>
          </p:cNvSpPr>
          <p:nvPr>
            <p:ph type="hdr" sz="quarter"/>
          </p:nvPr>
        </p:nvSpPr>
        <p:spPr>
          <a:xfrm>
            <a:off x="0" y="0"/>
            <a:ext cx="5410200" cy="272143"/>
          </a:xfrm>
        </p:spPr>
        <p:txBody>
          <a:bodyPr/>
          <a:lstStyle/>
          <a:p>
            <a:r>
              <a:rPr lang="en-US" sz="1000" dirty="0">
                <a:solidFill>
                  <a:prstClr val="black"/>
                </a:solidFill>
              </a:rPr>
              <a:t>Microsoft Cloud for Business Narrative – Single Slide</a:t>
            </a:r>
          </a:p>
          <a:p>
            <a:endParaRPr lang="en-US" sz="1000" dirty="0">
              <a:solidFill>
                <a:prstClr val="black"/>
              </a:solidFill>
            </a:endParaRPr>
          </a:p>
        </p:txBody>
      </p:sp>
    </p:spTree>
    <p:extLst>
      <p:ext uri="{BB962C8B-B14F-4D97-AF65-F5344CB8AC3E}">
        <p14:creationId xmlns:p14="http://schemas.microsoft.com/office/powerpoint/2010/main" val="356224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7D55000-5BD7-4A51-A4FC-2372A56524A1}" type="datetimeFigureOut">
              <a:rPr lang="en-CA" smtClean="0"/>
              <a:t>2015-10-05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216666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D55000-5BD7-4A51-A4FC-2372A56524A1}" type="datetimeFigureOut">
              <a:rPr lang="en-CA" smtClean="0"/>
              <a:t>2015-10-05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41031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D55000-5BD7-4A51-A4FC-2372A56524A1}" type="datetimeFigureOut">
              <a:rPr lang="en-CA" smtClean="0"/>
              <a:t>2015-10-05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429109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1">
    <p:bg>
      <p:bgPr>
        <a:gradFill flip="none" rotWithShape="1">
          <a:gsLst>
            <a:gs pos="0">
              <a:schemeClr val="bg1"/>
            </a:gs>
            <a:gs pos="99167">
              <a:schemeClr val="bg1">
                <a:lumMod val="85000"/>
              </a:schemeClr>
            </a:gs>
            <a:gs pos="49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43870" y="114200"/>
            <a:ext cx="11252803" cy="836431"/>
          </a:xfrm>
          <a:noFill/>
        </p:spPr>
        <p:txBody>
          <a:bodyPr tIns="93232" bIns="93232" anchor="t" anchorCtr="0"/>
          <a:lstStyle>
            <a:lvl1pPr algn="l" defTabSz="914046" rtl="0" eaLnBrk="1" latinLnBrk="0" hangingPunct="1">
              <a:lnSpc>
                <a:spcPct val="90000"/>
              </a:lnSpc>
              <a:spcBef>
                <a:spcPct val="0"/>
              </a:spcBef>
              <a:buNone/>
              <a:defRPr lang="en-US" sz="4705" b="0" kern="1200" cap="none" spc="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Section title</a:t>
            </a:r>
            <a:endParaRPr lang="en-US" dirty="0"/>
          </a:p>
        </p:txBody>
      </p:sp>
      <p:sp>
        <p:nvSpPr>
          <p:cNvPr id="4" name="Rectangle 3"/>
          <p:cNvSpPr/>
          <p:nvPr userDrawn="1"/>
        </p:nvSpPr>
        <p:spPr bwMode="auto">
          <a:xfrm>
            <a:off x="0" y="1187621"/>
            <a:ext cx="12192000" cy="4836585"/>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9" tIns="44819" rIns="89639" bIns="44819" numCol="1" rtlCol="0" anchor="ctr" anchorCtr="0" compatLnSpc="1">
            <a:prstTxWarp prst="textNoShape">
              <a:avLst/>
            </a:prstTxWarp>
          </a:bodyPr>
          <a:lstStyle/>
          <a:p>
            <a:pPr defTabSz="896091" fontAlgn="base">
              <a:spcBef>
                <a:spcPct val="0"/>
              </a:spcBef>
              <a:spcAft>
                <a:spcPct val="0"/>
              </a:spcAft>
            </a:pPr>
            <a:endParaRPr lang="en-US"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674094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188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D55000-5BD7-4A51-A4FC-2372A56524A1}" type="datetimeFigureOut">
              <a:rPr lang="en-CA" smtClean="0"/>
              <a:t>2015-10-05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42427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55000-5BD7-4A51-A4FC-2372A56524A1}" type="datetimeFigureOut">
              <a:rPr lang="en-CA" smtClean="0"/>
              <a:t>2015-10-05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415248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7D55000-5BD7-4A51-A4FC-2372A56524A1}" type="datetimeFigureOut">
              <a:rPr lang="en-CA" smtClean="0"/>
              <a:t>2015-10-05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290918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7D55000-5BD7-4A51-A4FC-2372A56524A1}" type="datetimeFigureOut">
              <a:rPr lang="en-CA" smtClean="0"/>
              <a:t>2015-10-05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163017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7D55000-5BD7-4A51-A4FC-2372A56524A1}" type="datetimeFigureOut">
              <a:rPr lang="en-CA" smtClean="0"/>
              <a:t>2015-10-05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365147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55000-5BD7-4A51-A4FC-2372A56524A1}" type="datetimeFigureOut">
              <a:rPr lang="en-CA" smtClean="0"/>
              <a:t>2015-10-05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195462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55000-5BD7-4A51-A4FC-2372A56524A1}" type="datetimeFigureOut">
              <a:rPr lang="en-CA" smtClean="0"/>
              <a:t>2015-10-05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226914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55000-5BD7-4A51-A4FC-2372A56524A1}" type="datetimeFigureOut">
              <a:rPr lang="en-CA" smtClean="0"/>
              <a:t>2015-10-05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927369-632B-4C32-A2DB-26860C295DA3}" type="slidenum">
              <a:rPr lang="en-CA" smtClean="0"/>
              <a:t>‹#›</a:t>
            </a:fld>
            <a:endParaRPr lang="en-CA"/>
          </a:p>
        </p:txBody>
      </p:sp>
    </p:spTree>
    <p:extLst>
      <p:ext uri="{BB962C8B-B14F-4D97-AF65-F5344CB8AC3E}">
        <p14:creationId xmlns:p14="http://schemas.microsoft.com/office/powerpoint/2010/main" val="39646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55000-5BD7-4A51-A4FC-2372A56524A1}" type="datetimeFigureOut">
              <a:rPr lang="en-CA" smtClean="0"/>
              <a:t>2015-10-05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27369-632B-4C32-A2DB-26860C295DA3}" type="slidenum">
              <a:rPr lang="en-CA" smtClean="0"/>
              <a:t>‹#›</a:t>
            </a:fld>
            <a:endParaRPr lang="en-CA"/>
          </a:p>
        </p:txBody>
      </p:sp>
    </p:spTree>
    <p:extLst>
      <p:ext uri="{BB962C8B-B14F-4D97-AF65-F5344CB8AC3E}">
        <p14:creationId xmlns:p14="http://schemas.microsoft.com/office/powerpoint/2010/main" val="366971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9167">
              <a:schemeClr val="bg1">
                <a:lumMod val="85000"/>
              </a:schemeClr>
            </a:gs>
            <a:gs pos="44000">
              <a:schemeClr val="bg1">
                <a:alpha val="24000"/>
                <a:lumMod val="99000"/>
              </a:schemeClr>
            </a:gs>
          </a:gsLst>
          <a:lin ang="10800000" scaled="1"/>
          <a:tileRect/>
        </a:gradFill>
        <a:effectLst/>
      </p:bgPr>
    </p:bg>
    <p:spTree>
      <p:nvGrpSpPr>
        <p:cNvPr id="1" name=""/>
        <p:cNvGrpSpPr/>
        <p:nvPr/>
      </p:nvGrpSpPr>
      <p:grpSpPr>
        <a:xfrm>
          <a:off x="0" y="0"/>
          <a:ext cx="0" cy="0"/>
          <a:chOff x="0" y="0"/>
          <a:chExt cx="0" cy="0"/>
        </a:xfrm>
      </p:grpSpPr>
      <p:sp>
        <p:nvSpPr>
          <p:cNvPr id="32" name="Rectangle 31"/>
          <p:cNvSpPr/>
          <p:nvPr/>
        </p:nvSpPr>
        <p:spPr>
          <a:xfrm>
            <a:off x="2446317" y="1257300"/>
            <a:ext cx="9145608" cy="5362575"/>
          </a:xfrm>
          <a:prstGeom prst="rect">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a:stretch>
            <a:fillRect/>
          </a:stretch>
        </p:blipFill>
        <p:spPr>
          <a:xfrm>
            <a:off x="9894862" y="0"/>
            <a:ext cx="2297138" cy="836612"/>
          </a:xfrm>
          <a:prstGeom prst="rect">
            <a:avLst/>
          </a:prstGeom>
        </p:spPr>
      </p:pic>
      <p:sp>
        <p:nvSpPr>
          <p:cNvPr id="7" name="Rectangle 6"/>
          <p:cNvSpPr/>
          <p:nvPr/>
        </p:nvSpPr>
        <p:spPr>
          <a:xfrm>
            <a:off x="2551087" y="1371601"/>
            <a:ext cx="8943975" cy="1285875"/>
          </a:xfrm>
          <a:prstGeom prst="rect">
            <a:avLst/>
          </a:prstGeom>
          <a:solidFill>
            <a:srgbClr val="2A5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sp>
        <p:nvSpPr>
          <p:cNvPr id="8" name="Rectangle 7"/>
          <p:cNvSpPr/>
          <p:nvPr/>
        </p:nvSpPr>
        <p:spPr>
          <a:xfrm>
            <a:off x="2551088" y="2741613"/>
            <a:ext cx="2624682" cy="1849438"/>
          </a:xfrm>
          <a:prstGeom prst="rect">
            <a:avLst/>
          </a:prstGeom>
          <a:solidFill>
            <a:srgbClr val="022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9" name="Rectangle 8"/>
          <p:cNvSpPr/>
          <p:nvPr/>
        </p:nvSpPr>
        <p:spPr>
          <a:xfrm>
            <a:off x="7891960" y="2741613"/>
            <a:ext cx="3578743" cy="877887"/>
          </a:xfrm>
          <a:prstGeom prst="rect">
            <a:avLst/>
          </a:prstGeom>
          <a:solidFill>
            <a:srgbClr val="369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p:cNvSpPr txBox="1"/>
          <p:nvPr/>
        </p:nvSpPr>
        <p:spPr>
          <a:xfrm>
            <a:off x="2349455" y="325440"/>
            <a:ext cx="7850482" cy="707886"/>
          </a:xfrm>
          <a:prstGeom prst="rect">
            <a:avLst/>
          </a:prstGeom>
          <a:noFill/>
        </p:spPr>
        <p:txBody>
          <a:bodyPr wrap="none" rtlCol="0">
            <a:spAutoFit/>
          </a:bodyPr>
          <a:lstStyle/>
          <a:p>
            <a:r>
              <a:rPr lang="en-CA" sz="4000" dirty="0" smtClean="0"/>
              <a:t>What is the Vox Vertical Accelerator?</a:t>
            </a:r>
            <a:endParaRPr lang="en-CA" sz="4000" dirty="0"/>
          </a:p>
        </p:txBody>
      </p:sp>
      <p:sp>
        <p:nvSpPr>
          <p:cNvPr id="16" name="Text Box 2"/>
          <p:cNvSpPr txBox="1">
            <a:spLocks noChangeArrowheads="1"/>
          </p:cNvSpPr>
          <p:nvPr/>
        </p:nvSpPr>
        <p:spPr bwMode="auto">
          <a:xfrm>
            <a:off x="213651" y="1633277"/>
            <a:ext cx="2111442" cy="4649855"/>
          </a:xfrm>
          <a:prstGeom prst="rect">
            <a:avLst/>
          </a:prstGeom>
          <a:noFill/>
          <a:ln w="9525">
            <a:noFill/>
            <a:miter lim="800000"/>
            <a:headEnd/>
            <a:tailEnd/>
          </a:ln>
        </p:spPr>
        <p:txBody>
          <a:bodyPr rot="0" vert="horz" wrap="square" lIns="91440" tIns="45720" rIns="91440" bIns="45720" anchor="t" anchorCtr="0">
            <a:noAutofit/>
          </a:bodyPr>
          <a:lstStyle/>
          <a:p>
            <a:pPr algn="just"/>
            <a:r>
              <a:rPr lang="en-CA" sz="1500" dirty="0">
                <a:latin typeface="Segoe UI Light" panose="020B0502040204020203" pitchFamily="34" charset="0"/>
                <a:ea typeface="MS PGothic" panose="020B0600070205080204" pitchFamily="34" charset="-128"/>
                <a:cs typeface="Segoe UI Light" panose="020B0502040204020203" pitchFamily="34" charset="0"/>
              </a:rPr>
              <a:t>Microsoft Dynamics implementations can be less costly, lower risk and deliver a quicker ROI with Vox ISM Vertical Accelerator</a:t>
            </a:r>
          </a:p>
          <a:p>
            <a:pPr marL="0" marR="0" algn="just">
              <a:spcBef>
                <a:spcPts val="0"/>
              </a:spcBef>
              <a:spcAft>
                <a:spcPts val="0"/>
              </a:spcAft>
            </a:pPr>
            <a:endParaRPr lang="en-CA" sz="1500" dirty="0">
              <a:latin typeface="Segoe UI Light" panose="020B0502040204020203" pitchFamily="34" charset="0"/>
              <a:ea typeface="MS PGothic" panose="020B0600070205080204" pitchFamily="34" charset="-128"/>
              <a:cs typeface="Segoe UI Light" panose="020B0502040204020203" pitchFamily="34" charset="0"/>
            </a:endParaRPr>
          </a:p>
          <a:p>
            <a:pPr marL="0" marR="0" algn="just">
              <a:spcBef>
                <a:spcPts val="0"/>
              </a:spcBef>
              <a:spcAft>
                <a:spcPts val="0"/>
              </a:spcAft>
            </a:pPr>
            <a:r>
              <a:rPr lang="en-CA" sz="1500" dirty="0" smtClean="0">
                <a:latin typeface="Segoe UI Light" panose="020B0502040204020203" pitchFamily="34" charset="0"/>
                <a:ea typeface="MS PGothic" panose="020B0600070205080204" pitchFamily="34" charset="-128"/>
                <a:cs typeface="Segoe UI Light" panose="020B0502040204020203" pitchFamily="34" charset="0"/>
              </a:rPr>
              <a:t>A set of pre-configured business solutions based on the latest version of the Microsoft Dynamics that are designed to deliver core industry application processes, reduce implementation times, costs and risks, for customers in specific industries.</a:t>
            </a:r>
            <a:endParaRPr lang="en-CA" sz="1500" dirty="0">
              <a:latin typeface="Segoe UI Light" panose="020B0502040204020203" pitchFamily="34" charset="0"/>
              <a:ea typeface="MS PGothic" panose="020B0600070205080204" pitchFamily="34" charset="-128"/>
              <a:cs typeface="Segoe UI Light" panose="020B0502040204020203" pitchFamily="34" charset="0"/>
            </a:endParaRPr>
          </a:p>
        </p:txBody>
      </p:sp>
      <p:sp>
        <p:nvSpPr>
          <p:cNvPr id="19" name="Rectangle 18"/>
          <p:cNvSpPr/>
          <p:nvPr/>
        </p:nvSpPr>
        <p:spPr>
          <a:xfrm>
            <a:off x="2551087" y="4696777"/>
            <a:ext cx="2624682" cy="1827848"/>
          </a:xfrm>
          <a:prstGeom prst="rect">
            <a:avLst/>
          </a:prstGeom>
          <a:solidFill>
            <a:srgbClr val="672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265713" y="2741613"/>
            <a:ext cx="2536304" cy="1849438"/>
          </a:xfrm>
          <a:prstGeom prst="rect">
            <a:avLst/>
          </a:prstGeom>
          <a:solidFill>
            <a:srgbClr val="022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265713" y="4696777"/>
            <a:ext cx="2536304" cy="1827848"/>
          </a:xfrm>
          <a:prstGeom prst="rect">
            <a:avLst/>
          </a:prstGeom>
          <a:solidFill>
            <a:srgbClr val="672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7891959" y="3703637"/>
            <a:ext cx="3578743" cy="877887"/>
          </a:xfrm>
          <a:prstGeom prst="rect">
            <a:avLst/>
          </a:prstGeom>
          <a:solidFill>
            <a:srgbClr val="369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7891958" y="4696777"/>
            <a:ext cx="3578743" cy="1827848"/>
          </a:xfrm>
          <a:prstGeom prst="rect">
            <a:avLst/>
          </a:prstGeom>
          <a:solidFill>
            <a:srgbClr val="672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r="24447"/>
          <a:stretch/>
        </p:blipFill>
        <p:spPr>
          <a:xfrm>
            <a:off x="7992966" y="2838973"/>
            <a:ext cx="2551209" cy="807037"/>
          </a:xfrm>
          <a:prstGeom prst="rect">
            <a:avLst/>
          </a:prstGeom>
          <a:noFill/>
        </p:spPr>
      </p:pic>
      <p:pic>
        <p:nvPicPr>
          <p:cNvPr id="29" name="Picture 2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r="24165"/>
          <a:stretch/>
        </p:blipFill>
        <p:spPr>
          <a:xfrm>
            <a:off x="7992965" y="3754620"/>
            <a:ext cx="2560735" cy="807037"/>
          </a:xfrm>
          <a:prstGeom prst="rect">
            <a:avLst/>
          </a:prstGeom>
          <a:noFill/>
        </p:spPr>
      </p:pic>
      <p:sp>
        <p:nvSpPr>
          <p:cNvPr id="30" name="TextBox 29"/>
          <p:cNvSpPr txBox="1"/>
          <p:nvPr/>
        </p:nvSpPr>
        <p:spPr>
          <a:xfrm>
            <a:off x="10449678" y="3107890"/>
            <a:ext cx="1342272" cy="584775"/>
          </a:xfrm>
          <a:prstGeom prst="rect">
            <a:avLst/>
          </a:prstGeom>
          <a:noFill/>
        </p:spPr>
        <p:txBody>
          <a:bodyPr wrap="square" rtlCol="0">
            <a:spAutoFit/>
          </a:bodyPr>
          <a:lstStyle/>
          <a:p>
            <a:r>
              <a:rPr lang="en-CA" sz="3200" dirty="0" smtClean="0">
                <a:solidFill>
                  <a:schemeClr val="bg1"/>
                </a:solidFill>
              </a:rPr>
              <a:t>CRM</a:t>
            </a:r>
            <a:endParaRPr lang="en-CA" sz="3200" dirty="0">
              <a:solidFill>
                <a:schemeClr val="bg1"/>
              </a:solidFill>
            </a:endParaRPr>
          </a:p>
        </p:txBody>
      </p:sp>
      <p:sp>
        <p:nvSpPr>
          <p:cNvPr id="31" name="TextBox 30"/>
          <p:cNvSpPr txBox="1"/>
          <p:nvPr/>
        </p:nvSpPr>
        <p:spPr>
          <a:xfrm>
            <a:off x="10449678" y="4017091"/>
            <a:ext cx="1342272" cy="584775"/>
          </a:xfrm>
          <a:prstGeom prst="rect">
            <a:avLst/>
          </a:prstGeom>
          <a:noFill/>
        </p:spPr>
        <p:txBody>
          <a:bodyPr wrap="square" rtlCol="0">
            <a:spAutoFit/>
          </a:bodyPr>
          <a:lstStyle/>
          <a:p>
            <a:r>
              <a:rPr lang="en-CA" sz="3200" dirty="0" smtClean="0">
                <a:solidFill>
                  <a:schemeClr val="bg1"/>
                </a:solidFill>
              </a:rPr>
              <a:t>NAV</a:t>
            </a:r>
            <a:endParaRPr lang="en-CA" sz="3200" dirty="0">
              <a:solidFill>
                <a:schemeClr val="bg1"/>
              </a:solidFill>
            </a:endParaRPr>
          </a:p>
        </p:txBody>
      </p:sp>
      <p:pic>
        <p:nvPicPr>
          <p:cNvPr id="34" name="Picture 33"/>
          <p:cNvPicPr>
            <a:picLocks noChangeAspect="1"/>
          </p:cNvPicPr>
          <p:nvPr/>
        </p:nvPicPr>
        <p:blipFill rotWithShape="1">
          <a:blip r:embed="rId5"/>
          <a:srcRect l="1" r="877"/>
          <a:stretch/>
        </p:blipFill>
        <p:spPr>
          <a:xfrm>
            <a:off x="5347505" y="3078163"/>
            <a:ext cx="2385984" cy="1447163"/>
          </a:xfrm>
          <a:prstGeom prst="rect">
            <a:avLst/>
          </a:prstGeom>
        </p:spPr>
      </p:pic>
      <p:pic>
        <p:nvPicPr>
          <p:cNvPr id="35" name="Picture 34"/>
          <p:cNvPicPr>
            <a:picLocks noChangeAspect="1"/>
          </p:cNvPicPr>
          <p:nvPr/>
        </p:nvPicPr>
        <p:blipFill rotWithShape="1">
          <a:blip r:embed="rId6"/>
          <a:srcRect t="-1" b="3121"/>
          <a:stretch/>
        </p:blipFill>
        <p:spPr>
          <a:xfrm>
            <a:off x="7951542" y="5022554"/>
            <a:ext cx="3447719" cy="1447986"/>
          </a:xfrm>
          <a:prstGeom prst="rect">
            <a:avLst/>
          </a:prstGeom>
        </p:spPr>
      </p:pic>
      <p:sp>
        <p:nvSpPr>
          <p:cNvPr id="36" name="TextBox 35"/>
          <p:cNvSpPr txBox="1"/>
          <p:nvPr/>
        </p:nvSpPr>
        <p:spPr>
          <a:xfrm>
            <a:off x="5270646" y="4687129"/>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Customer Portals</a:t>
            </a:r>
            <a:endParaRPr lang="en-CA" b="1" dirty="0">
              <a:solidFill>
                <a:schemeClr val="bg1"/>
              </a:solidFill>
            </a:endParaRPr>
          </a:p>
        </p:txBody>
      </p:sp>
      <p:sp>
        <p:nvSpPr>
          <p:cNvPr id="38" name="Rectangle 37"/>
          <p:cNvSpPr/>
          <p:nvPr/>
        </p:nvSpPr>
        <p:spPr>
          <a:xfrm>
            <a:off x="505076" y="323789"/>
            <a:ext cx="1218086" cy="314325"/>
          </a:xfrm>
          <a:prstGeom prst="rect">
            <a:avLst/>
          </a:prstGeom>
          <a:solidFill>
            <a:srgbClr val="F1511B"/>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glow rad="228600">
                  <a:schemeClr val="accent4">
                    <a:satMod val="175000"/>
                    <a:alpha val="40000"/>
                  </a:schemeClr>
                </a:glow>
              </a:effectLst>
            </a:endParaRPr>
          </a:p>
        </p:txBody>
      </p:sp>
      <p:sp>
        <p:nvSpPr>
          <p:cNvPr id="39" name="Rectangle 38"/>
          <p:cNvSpPr/>
          <p:nvPr/>
        </p:nvSpPr>
        <p:spPr>
          <a:xfrm>
            <a:off x="514234" y="679449"/>
            <a:ext cx="484534" cy="314325"/>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1053223" y="684788"/>
            <a:ext cx="669939" cy="152805"/>
          </a:xfrm>
          <a:prstGeom prst="rect">
            <a:avLst/>
          </a:prstGeom>
          <a:solidFill>
            <a:srgbClr val="2A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1053223" y="867345"/>
            <a:ext cx="669939" cy="126429"/>
          </a:xfrm>
          <a:prstGeom prst="rect">
            <a:avLst/>
          </a:prstGeom>
          <a:solidFill>
            <a:srgbClr val="269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4235" y="1031328"/>
            <a:ext cx="484534" cy="314325"/>
          </a:xfrm>
          <a:prstGeom prst="rect">
            <a:avLst/>
          </a:prstGeom>
          <a:solidFill>
            <a:srgbClr val="80C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1075082" y="1055612"/>
            <a:ext cx="644118" cy="290041"/>
          </a:xfrm>
          <a:prstGeom prst="rect">
            <a:avLst/>
          </a:prstGeom>
          <a:solidFill>
            <a:srgbClr val="FBB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33355" y="235505"/>
            <a:ext cx="1376898" cy="120221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9" name="Group 48"/>
          <p:cNvGrpSpPr/>
          <p:nvPr/>
        </p:nvGrpSpPr>
        <p:grpSpPr>
          <a:xfrm>
            <a:off x="2719267" y="1719061"/>
            <a:ext cx="838592" cy="813369"/>
            <a:chOff x="12883155" y="3992497"/>
            <a:chExt cx="720363" cy="697392"/>
          </a:xfrm>
          <a:solidFill>
            <a:schemeClr val="bg1"/>
          </a:solidFill>
        </p:grpSpPr>
        <p:grpSp>
          <p:nvGrpSpPr>
            <p:cNvPr id="50" name="Group 22"/>
            <p:cNvGrpSpPr>
              <a:grpSpLocks noChangeAspect="1"/>
            </p:cNvGrpSpPr>
            <p:nvPr/>
          </p:nvGrpSpPr>
          <p:grpSpPr bwMode="auto">
            <a:xfrm>
              <a:off x="12883155" y="4096674"/>
              <a:ext cx="720363" cy="438290"/>
              <a:chOff x="-5766" y="2453"/>
              <a:chExt cx="7023" cy="4273"/>
            </a:xfrm>
            <a:grpFill/>
          </p:grpSpPr>
          <p:sp>
            <p:nvSpPr>
              <p:cNvPr id="52" name="AutoShape 21"/>
              <p:cNvSpPr>
                <a:spLocks noChangeAspect="1" noChangeArrowheads="1" noTextEdit="1"/>
              </p:cNvSpPr>
              <p:nvPr/>
            </p:nvSpPr>
            <p:spPr bwMode="auto">
              <a:xfrm>
                <a:off x="-4052" y="2620"/>
                <a:ext cx="3593" cy="32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a:solidFill>
                    <a:srgbClr val="505050"/>
                  </a:solidFill>
                </a:endParaRPr>
              </a:p>
            </p:txBody>
          </p:sp>
          <p:sp>
            <p:nvSpPr>
              <p:cNvPr id="53" name="Freeform 23"/>
              <p:cNvSpPr>
                <a:spLocks/>
              </p:cNvSpPr>
              <p:nvPr/>
            </p:nvSpPr>
            <p:spPr bwMode="auto">
              <a:xfrm>
                <a:off x="-5766" y="2453"/>
                <a:ext cx="7023" cy="4273"/>
              </a:xfrm>
              <a:custGeom>
                <a:avLst/>
                <a:gdLst>
                  <a:gd name="T0" fmla="*/ 1483 w 2967"/>
                  <a:gd name="T1" fmla="*/ 1805 h 1805"/>
                  <a:gd name="T2" fmla="*/ 1483 w 2967"/>
                  <a:gd name="T3" fmla="*/ 667 h 1805"/>
                  <a:gd name="T4" fmla="*/ 1483 w 2967"/>
                  <a:gd name="T5" fmla="*/ 1805 h 1805"/>
                </a:gdLst>
                <a:ahLst/>
                <a:cxnLst>
                  <a:cxn ang="0">
                    <a:pos x="T0" y="T1"/>
                  </a:cxn>
                  <a:cxn ang="0">
                    <a:pos x="T2" y="T3"/>
                  </a:cxn>
                  <a:cxn ang="0">
                    <a:pos x="T4" y="T5"/>
                  </a:cxn>
                </a:cxnLst>
                <a:rect l="0" t="0" r="r" b="b"/>
                <a:pathLst>
                  <a:path w="2967" h="1805">
                    <a:moveTo>
                      <a:pt x="1483" y="1805"/>
                    </a:moveTo>
                    <a:cubicBezTo>
                      <a:pt x="0" y="992"/>
                      <a:pt x="1076" y="0"/>
                      <a:pt x="1483" y="667"/>
                    </a:cubicBezTo>
                    <a:cubicBezTo>
                      <a:pt x="1891" y="0"/>
                      <a:pt x="2967" y="992"/>
                      <a:pt x="1483" y="18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a:solidFill>
                    <a:srgbClr val="505050"/>
                  </a:solidFill>
                </a:endParaRPr>
              </a:p>
            </p:txBody>
          </p:sp>
        </p:grpSp>
        <p:sp>
          <p:nvSpPr>
            <p:cNvPr id="51" name="Freeform 7"/>
            <p:cNvSpPr>
              <a:spLocks noEditPoints="1"/>
            </p:cNvSpPr>
            <p:nvPr/>
          </p:nvSpPr>
          <p:spPr bwMode="auto">
            <a:xfrm rot="5400000">
              <a:off x="12894538" y="3991845"/>
              <a:ext cx="697392" cy="698696"/>
            </a:xfrm>
            <a:custGeom>
              <a:avLst/>
              <a:gdLst>
                <a:gd name="T0" fmla="*/ 1095 w 2204"/>
                <a:gd name="T1" fmla="*/ 2204 h 2204"/>
                <a:gd name="T2" fmla="*/ 0 w 2204"/>
                <a:gd name="T3" fmla="*/ 1092 h 2204"/>
                <a:gd name="T4" fmla="*/ 1095 w 2204"/>
                <a:gd name="T5" fmla="*/ 0 h 2204"/>
                <a:gd name="T6" fmla="*/ 2204 w 2204"/>
                <a:gd name="T7" fmla="*/ 1092 h 2204"/>
                <a:gd name="T8" fmla="*/ 1095 w 2204"/>
                <a:gd name="T9" fmla="*/ 2204 h 2204"/>
                <a:gd name="T10" fmla="*/ 1095 w 2204"/>
                <a:gd name="T11" fmla="*/ 132 h 2204"/>
                <a:gd name="T12" fmla="*/ 137 w 2204"/>
                <a:gd name="T13" fmla="*/ 1092 h 2204"/>
                <a:gd name="T14" fmla="*/ 1095 w 2204"/>
                <a:gd name="T15" fmla="*/ 2068 h 2204"/>
                <a:gd name="T16" fmla="*/ 2072 w 2204"/>
                <a:gd name="T17" fmla="*/ 1092 h 2204"/>
                <a:gd name="T18" fmla="*/ 1095 w 2204"/>
                <a:gd name="T19" fmla="*/ 132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4" h="2204">
                  <a:moveTo>
                    <a:pt x="1095" y="2204"/>
                  </a:moveTo>
                  <a:cubicBezTo>
                    <a:pt x="492" y="2204"/>
                    <a:pt x="0" y="1714"/>
                    <a:pt x="0" y="1092"/>
                  </a:cubicBezTo>
                  <a:cubicBezTo>
                    <a:pt x="0" y="485"/>
                    <a:pt x="492" y="0"/>
                    <a:pt x="1095" y="0"/>
                  </a:cubicBezTo>
                  <a:cubicBezTo>
                    <a:pt x="1718" y="0"/>
                    <a:pt x="2204" y="485"/>
                    <a:pt x="2204" y="1092"/>
                  </a:cubicBezTo>
                  <a:cubicBezTo>
                    <a:pt x="2204" y="1714"/>
                    <a:pt x="1718" y="2204"/>
                    <a:pt x="1095" y="2204"/>
                  </a:cubicBezTo>
                  <a:close/>
                  <a:moveTo>
                    <a:pt x="1095" y="132"/>
                  </a:moveTo>
                  <a:cubicBezTo>
                    <a:pt x="563" y="132"/>
                    <a:pt x="137" y="561"/>
                    <a:pt x="137" y="1092"/>
                  </a:cubicBezTo>
                  <a:cubicBezTo>
                    <a:pt x="137" y="1628"/>
                    <a:pt x="563" y="2068"/>
                    <a:pt x="1095" y="2068"/>
                  </a:cubicBezTo>
                  <a:cubicBezTo>
                    <a:pt x="1627" y="2068"/>
                    <a:pt x="2072" y="1628"/>
                    <a:pt x="2072" y="1092"/>
                  </a:cubicBezTo>
                  <a:cubicBezTo>
                    <a:pt x="2072" y="561"/>
                    <a:pt x="1627" y="132"/>
                    <a:pt x="1095" y="132"/>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698">
                <a:spcBef>
                  <a:spcPts val="600"/>
                </a:spcBef>
              </a:pPr>
              <a:endParaRPr lang="en-US" sz="1765" b="1">
                <a:gradFill>
                  <a:gsLst>
                    <a:gs pos="89524">
                      <a:srgbClr val="FFFFFF"/>
                    </a:gs>
                    <a:gs pos="50000">
                      <a:srgbClr val="FFFFFF"/>
                    </a:gs>
                  </a:gsLst>
                  <a:lin ang="5400000" scaled="0"/>
                </a:gradFill>
              </a:endParaRPr>
            </a:p>
          </p:txBody>
        </p:sp>
      </p:grpSp>
      <p:pic>
        <p:nvPicPr>
          <p:cNvPr id="54" name="Picture 53"/>
          <p:cNvPicPr>
            <a:picLocks noChangeAspect="1"/>
          </p:cNvPicPr>
          <p:nvPr/>
        </p:nvPicPr>
        <p:blipFill rotWithShape="1">
          <a:blip r:embed="rId7"/>
          <a:srcRect r="1201" b="19832"/>
          <a:stretch/>
        </p:blipFill>
        <p:spPr>
          <a:xfrm>
            <a:off x="9141516" y="1459674"/>
            <a:ext cx="2329185" cy="1129147"/>
          </a:xfrm>
          <a:prstGeom prst="rect">
            <a:avLst/>
          </a:prstGeom>
        </p:spPr>
      </p:pic>
      <p:sp>
        <p:nvSpPr>
          <p:cNvPr id="55" name="TextBox 54"/>
          <p:cNvSpPr txBox="1"/>
          <p:nvPr/>
        </p:nvSpPr>
        <p:spPr>
          <a:xfrm>
            <a:off x="3557623" y="1691976"/>
            <a:ext cx="5674602" cy="584775"/>
          </a:xfrm>
          <a:prstGeom prst="rect">
            <a:avLst/>
          </a:prstGeom>
          <a:noFill/>
        </p:spPr>
        <p:txBody>
          <a:bodyPr wrap="square" rtlCol="0">
            <a:spAutoFit/>
          </a:bodyPr>
          <a:lstStyle/>
          <a:p>
            <a:pPr algn="ctr"/>
            <a:r>
              <a:rPr lang="en-CA" sz="3200" dirty="0" smtClean="0">
                <a:solidFill>
                  <a:schemeClr val="bg1"/>
                </a:solidFill>
                <a:latin typeface="Segoe UI Light" panose="020B0502040204020203" pitchFamily="34" charset="0"/>
                <a:cs typeface="Segoe UI Light" panose="020B0502040204020203" pitchFamily="34" charset="0"/>
              </a:rPr>
              <a:t>It saves </a:t>
            </a:r>
            <a:r>
              <a:rPr lang="en-CA" sz="3200" dirty="0">
                <a:solidFill>
                  <a:schemeClr val="bg1"/>
                </a:solidFill>
                <a:latin typeface="Segoe UI Light" panose="020B0502040204020203" pitchFamily="34" charset="0"/>
                <a:cs typeface="Segoe UI Light" panose="020B0502040204020203" pitchFamily="34" charset="0"/>
              </a:rPr>
              <a:t>you time and money</a:t>
            </a:r>
          </a:p>
        </p:txBody>
      </p:sp>
      <p:sp>
        <p:nvSpPr>
          <p:cNvPr id="56" name="TextBox 55"/>
          <p:cNvSpPr txBox="1"/>
          <p:nvPr/>
        </p:nvSpPr>
        <p:spPr>
          <a:xfrm>
            <a:off x="2057447" y="1275222"/>
            <a:ext cx="2166161" cy="566656"/>
          </a:xfrm>
          <a:prstGeom prst="rect">
            <a:avLst/>
          </a:prstGeom>
          <a:noFill/>
        </p:spPr>
        <p:txBody>
          <a:bodyPr wrap="square" lIns="179285" tIns="143428" rIns="179285" bIns="143428" rtlCol="0">
            <a:spAutoFit/>
          </a:bodyPr>
          <a:lstStyle/>
          <a:p>
            <a:pPr algn="ctr" defTabSz="914314">
              <a:lnSpc>
                <a:spcPct val="90000"/>
              </a:lnSpc>
              <a:spcAft>
                <a:spcPts val="588"/>
              </a:spcAft>
            </a:pPr>
            <a:r>
              <a:rPr lang="en-US" sz="1000" b="1" dirty="0" smtClean="0">
                <a:gradFill>
                  <a:gsLst>
                    <a:gs pos="3810">
                      <a:srgbClr val="FFFFFF"/>
                    </a:gs>
                    <a:gs pos="70000">
                      <a:srgbClr val="FFFFFF"/>
                    </a:gs>
                  </a:gsLst>
                  <a:lin ang="5400000" scaled="0"/>
                </a:gradFill>
              </a:rPr>
              <a:t>Why?</a:t>
            </a:r>
            <a:br>
              <a:rPr lang="en-US" sz="1000" b="1" dirty="0" smtClean="0">
                <a:gradFill>
                  <a:gsLst>
                    <a:gs pos="3810">
                      <a:srgbClr val="FFFFFF"/>
                    </a:gs>
                    <a:gs pos="70000">
                      <a:srgbClr val="FFFFFF"/>
                    </a:gs>
                  </a:gsLst>
                  <a:lin ang="5400000" scaled="0"/>
                </a:gradFill>
              </a:rPr>
            </a:br>
            <a:r>
              <a:rPr lang="en-US" sz="1000" b="1" dirty="0" smtClean="0">
                <a:gradFill>
                  <a:gsLst>
                    <a:gs pos="3810">
                      <a:srgbClr val="FFFFFF"/>
                    </a:gs>
                    <a:gs pos="70000">
                      <a:srgbClr val="FFFFFF"/>
                    </a:gs>
                  </a:gsLst>
                  <a:lin ang="5400000" scaled="0"/>
                </a:gradFill>
              </a:rPr>
              <a:t>Because we care</a:t>
            </a:r>
            <a:endParaRPr lang="en-US" sz="1000" b="1" dirty="0">
              <a:gradFill>
                <a:gsLst>
                  <a:gs pos="3810">
                    <a:srgbClr val="FFFFFF"/>
                  </a:gs>
                  <a:gs pos="70000">
                    <a:srgbClr val="FFFFFF"/>
                  </a:gs>
                </a:gsLst>
                <a:lin ang="5400000" scaled="0"/>
              </a:gradFill>
            </a:endParaRPr>
          </a:p>
        </p:txBody>
      </p:sp>
      <p:pic>
        <p:nvPicPr>
          <p:cNvPr id="57" name="Content Placeholder 3"/>
          <p:cNvPicPr>
            <a:picLocks/>
          </p:cNvPicPr>
          <p:nvPr/>
        </p:nvPicPr>
        <p:blipFill rotWithShape="1">
          <a:blip r:embed="rId8"/>
          <a:srcRect l="4835" t="19323" r="4847" b="9351"/>
          <a:stretch/>
        </p:blipFill>
        <p:spPr>
          <a:xfrm>
            <a:off x="5315290" y="5011739"/>
            <a:ext cx="2445552" cy="1487377"/>
          </a:xfrm>
          <a:prstGeom prst="rect">
            <a:avLst/>
          </a:prstGeom>
        </p:spPr>
      </p:pic>
      <p:sp>
        <p:nvSpPr>
          <p:cNvPr id="58" name="TextBox 57"/>
          <p:cNvSpPr txBox="1"/>
          <p:nvPr/>
        </p:nvSpPr>
        <p:spPr>
          <a:xfrm>
            <a:off x="2564980" y="4687129"/>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SOP’s and Videos</a:t>
            </a:r>
            <a:endParaRPr lang="en-CA" b="1" dirty="0">
              <a:solidFill>
                <a:schemeClr val="bg1"/>
              </a:solidFill>
            </a:endParaRPr>
          </a:p>
        </p:txBody>
      </p:sp>
      <p:sp>
        <p:nvSpPr>
          <p:cNvPr id="59" name="TextBox 58"/>
          <p:cNvSpPr txBox="1"/>
          <p:nvPr/>
        </p:nvSpPr>
        <p:spPr>
          <a:xfrm>
            <a:off x="8396906" y="4687129"/>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Graphical Scheduler</a:t>
            </a:r>
            <a:endParaRPr lang="en-CA" b="1" dirty="0">
              <a:solidFill>
                <a:schemeClr val="bg1"/>
              </a:solidFill>
            </a:endParaRPr>
          </a:p>
        </p:txBody>
      </p:sp>
      <p:pic>
        <p:nvPicPr>
          <p:cNvPr id="60" name="Picture 59"/>
          <p:cNvPicPr>
            <a:picLocks noChangeAspect="1"/>
          </p:cNvPicPr>
          <p:nvPr/>
        </p:nvPicPr>
        <p:blipFill>
          <a:blip r:embed="rId9"/>
          <a:stretch>
            <a:fillRect/>
          </a:stretch>
        </p:blipFill>
        <p:spPr>
          <a:xfrm>
            <a:off x="2645109" y="5011739"/>
            <a:ext cx="2452825" cy="1458801"/>
          </a:xfrm>
          <a:prstGeom prst="rect">
            <a:avLst/>
          </a:prstGeom>
        </p:spPr>
      </p:pic>
      <p:sp>
        <p:nvSpPr>
          <p:cNvPr id="62" name="TextBox 61"/>
          <p:cNvSpPr txBox="1"/>
          <p:nvPr/>
        </p:nvSpPr>
        <p:spPr>
          <a:xfrm>
            <a:off x="5277945" y="2728552"/>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Business Intelligence</a:t>
            </a:r>
            <a:endParaRPr lang="en-CA" b="1" dirty="0">
              <a:solidFill>
                <a:schemeClr val="bg1"/>
              </a:solidFill>
            </a:endParaRPr>
          </a:p>
        </p:txBody>
      </p:sp>
      <p:pic>
        <p:nvPicPr>
          <p:cNvPr id="63" name="Picture 62"/>
          <p:cNvPicPr>
            <a:picLocks noChangeAspect="1"/>
          </p:cNvPicPr>
          <p:nvPr/>
        </p:nvPicPr>
        <p:blipFill rotWithShape="1">
          <a:blip r:embed="rId10"/>
          <a:srcRect l="1" r="48002"/>
          <a:stretch/>
        </p:blipFill>
        <p:spPr>
          <a:xfrm>
            <a:off x="2633086" y="3078163"/>
            <a:ext cx="2464847" cy="1447164"/>
          </a:xfrm>
          <a:prstGeom prst="rect">
            <a:avLst/>
          </a:prstGeom>
        </p:spPr>
      </p:pic>
      <p:sp>
        <p:nvSpPr>
          <p:cNvPr id="64" name="TextBox 63"/>
          <p:cNvSpPr txBox="1"/>
          <p:nvPr/>
        </p:nvSpPr>
        <p:spPr>
          <a:xfrm>
            <a:off x="2539251" y="2728552"/>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Starter Database</a:t>
            </a:r>
            <a:endParaRPr lang="en-CA" b="1" dirty="0">
              <a:solidFill>
                <a:schemeClr val="bg1"/>
              </a:solidFill>
            </a:endParaRPr>
          </a:p>
        </p:txBody>
      </p:sp>
      <p:sp>
        <p:nvSpPr>
          <p:cNvPr id="65" name="TextBox 64"/>
          <p:cNvSpPr txBox="1"/>
          <p:nvPr/>
        </p:nvSpPr>
        <p:spPr>
          <a:xfrm>
            <a:off x="10834590" y="965660"/>
            <a:ext cx="837089" cy="307777"/>
          </a:xfrm>
          <a:prstGeom prst="rect">
            <a:avLst/>
          </a:prstGeom>
          <a:noFill/>
        </p:spPr>
        <p:txBody>
          <a:bodyPr wrap="none" rtlCol="0">
            <a:spAutoFit/>
          </a:bodyPr>
          <a:lstStyle/>
          <a:p>
            <a:r>
              <a:rPr lang="en-CA" sz="1400" dirty="0" smtClean="0"/>
              <a:t>Fall 2015</a:t>
            </a:r>
            <a:endParaRPr lang="en-CA" sz="1400" dirty="0"/>
          </a:p>
        </p:txBody>
      </p:sp>
    </p:spTree>
    <p:extLst>
      <p:ext uri="{BB962C8B-B14F-4D97-AF65-F5344CB8AC3E}">
        <p14:creationId xmlns:p14="http://schemas.microsoft.com/office/powerpoint/2010/main" val="63681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5E5E5E"/>
                </a:solidFill>
              </a:rPr>
              <a:t>Business Intelligence</a:t>
            </a:r>
            <a:endParaRPr lang="en-US" dirty="0">
              <a:solidFill>
                <a:srgbClr val="5E5E5E"/>
              </a:solidFill>
            </a:endParaRPr>
          </a:p>
        </p:txBody>
      </p:sp>
      <p:sp>
        <p:nvSpPr>
          <p:cNvPr id="9" name="Text Placeholder 2"/>
          <p:cNvSpPr txBox="1">
            <a:spLocks/>
          </p:cNvSpPr>
          <p:nvPr/>
        </p:nvSpPr>
        <p:spPr>
          <a:xfrm>
            <a:off x="516867" y="3802459"/>
            <a:ext cx="5130984" cy="2055328"/>
          </a:xfrm>
          <a:prstGeom prst="rect">
            <a:avLst/>
          </a:prstGeom>
        </p:spPr>
        <p:txBody>
          <a:bodyPr vert="horz" wrap="square" lIns="0" tIns="0" rIns="0" bIns="0" rtlCol="0">
            <a:normAutofit/>
          </a:bodyPr>
          <a:lstStyle>
            <a:lvl1pPr marL="469536" indent="-469536" algn="l" defTabSz="932559" rtl="0" eaLnBrk="1" latinLnBrk="0" hangingPunct="1">
              <a:lnSpc>
                <a:spcPct val="90000"/>
              </a:lnSpc>
              <a:spcBef>
                <a:spcPct val="20000"/>
              </a:spcBef>
              <a:buClr>
                <a:schemeClr val="accent1"/>
              </a:buClr>
              <a:buSzPct val="90000"/>
              <a:buFont typeface="Wingdings" pitchFamily="2" charset="2"/>
              <a:buChar char="§"/>
              <a:defRPr sz="3264" kern="1200" spc="-71" baseline="0">
                <a:gradFill>
                  <a:gsLst>
                    <a:gs pos="0">
                      <a:schemeClr val="tx1"/>
                    </a:gs>
                    <a:gs pos="86000">
                      <a:schemeClr val="tx1"/>
                    </a:gs>
                  </a:gsLst>
                  <a:lin ang="5400000" scaled="0"/>
                </a:gradFill>
                <a:latin typeface="+mn-lt"/>
                <a:ea typeface="+mn-ea"/>
                <a:cs typeface="+mn-cs"/>
              </a:defRPr>
            </a:lvl1pPr>
            <a:lvl2pPr marL="872691" indent="-403154" algn="l" defTabSz="932559" rtl="0" eaLnBrk="1" latinLnBrk="0" hangingPunct="1">
              <a:lnSpc>
                <a:spcPct val="90000"/>
              </a:lnSpc>
              <a:spcBef>
                <a:spcPct val="20000"/>
              </a:spcBef>
              <a:buClr>
                <a:schemeClr val="accent1"/>
              </a:buClr>
              <a:buSzPct val="90000"/>
              <a:buFont typeface="Wingdings" pitchFamily="2" charset="2"/>
              <a:buChar char="§"/>
              <a:defRPr sz="2856" kern="1200" spc="-71" baseline="0">
                <a:gradFill>
                  <a:gsLst>
                    <a:gs pos="0">
                      <a:schemeClr val="tx1"/>
                    </a:gs>
                    <a:gs pos="86000">
                      <a:schemeClr val="tx1"/>
                    </a:gs>
                  </a:gsLst>
                  <a:lin ang="5400000" scaled="0"/>
                </a:gradFill>
                <a:latin typeface="+mn-lt"/>
                <a:ea typeface="+mn-ea"/>
                <a:cs typeface="+mn-cs"/>
              </a:defRPr>
            </a:lvl2pPr>
            <a:lvl3pPr marL="1283940" indent="-411249" algn="l" defTabSz="932559" rtl="0" eaLnBrk="1" latinLnBrk="0" hangingPunct="1">
              <a:lnSpc>
                <a:spcPct val="90000"/>
              </a:lnSpc>
              <a:spcBef>
                <a:spcPct val="20000"/>
              </a:spcBef>
              <a:buClr>
                <a:schemeClr val="accent1"/>
              </a:buClr>
              <a:buSzPct val="90000"/>
              <a:buFont typeface="Wingdings" pitchFamily="2" charset="2"/>
              <a:buChar char="§"/>
              <a:defRPr sz="2448" kern="1200" spc="-71" baseline="0">
                <a:gradFill>
                  <a:gsLst>
                    <a:gs pos="0">
                      <a:schemeClr val="tx1"/>
                    </a:gs>
                    <a:gs pos="86000">
                      <a:schemeClr val="tx1"/>
                    </a:gs>
                  </a:gsLst>
                  <a:lin ang="5400000" scaled="0"/>
                </a:gradFill>
                <a:latin typeface="+mn-lt"/>
                <a:ea typeface="+mn-ea"/>
                <a:cs typeface="+mn-cs"/>
              </a:defRPr>
            </a:lvl3pPr>
            <a:lvl4pPr marL="1636902" indent="-352962"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4pPr>
            <a:lvl5pPr marL="1980149" indent="-343247"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a:lnSpc>
                <a:spcPct val="100000"/>
              </a:lnSpc>
              <a:buClr>
                <a:srgbClr val="00AEEF"/>
              </a:buClr>
              <a:buNone/>
            </a:pPr>
            <a:endParaRPr lang="en-US" sz="2753" dirty="0">
              <a:gradFill>
                <a:gsLst>
                  <a:gs pos="0">
                    <a:srgbClr val="292929"/>
                  </a:gs>
                  <a:gs pos="86000">
                    <a:srgbClr val="292929"/>
                  </a:gs>
                </a:gsLst>
                <a:lin ang="5400000" scaled="0"/>
              </a:gradFill>
            </a:endParaRPr>
          </a:p>
        </p:txBody>
      </p:sp>
      <p:sp>
        <p:nvSpPr>
          <p:cNvPr id="15" name="TextBox 14"/>
          <p:cNvSpPr txBox="1"/>
          <p:nvPr/>
        </p:nvSpPr>
        <p:spPr>
          <a:xfrm>
            <a:off x="243870" y="1174044"/>
            <a:ext cx="3313677" cy="4584973"/>
          </a:xfrm>
          <a:prstGeom prst="rect">
            <a:avLst/>
          </a:prstGeom>
          <a:noFill/>
        </p:spPr>
        <p:txBody>
          <a:bodyPr wrap="square" lIns="0" tIns="0" rIns="0" bIns="0" rtlCol="0">
            <a:spAutoFit/>
          </a:bodyPr>
          <a:lstStyle/>
          <a:p>
            <a:pPr>
              <a:lnSpc>
                <a:spcPct val="107000"/>
              </a:lnSpc>
              <a:spcAft>
                <a:spcPts val="800"/>
              </a:spcAft>
            </a:pPr>
            <a:r>
              <a:rPr lang="en-CA" sz="1900" spc="-72" dirty="0" smtClean="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One of the biggest problems being face by managers today is that they struggle to get access to information they need to make informed and timely decisions</a:t>
            </a:r>
          </a:p>
          <a:p>
            <a:pPr>
              <a:lnSpc>
                <a:spcPct val="107000"/>
              </a:lnSpc>
              <a:spcAft>
                <a:spcPts val="800"/>
              </a:spcAft>
            </a:pPr>
            <a:r>
              <a:rPr lang="en-CA" sz="1900" spc="-72" dirty="0" smtClean="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Running out the tools you have today (Outlook, Excel and SharePoint) each manager will have access to mobile and secure information </a:t>
            </a:r>
          </a:p>
          <a:p>
            <a:pPr>
              <a:lnSpc>
                <a:spcPct val="107000"/>
              </a:lnSpc>
              <a:spcAft>
                <a:spcPts val="800"/>
              </a:spcAft>
            </a:pPr>
            <a:r>
              <a:rPr lang="en-CA" sz="1900" spc="-72" dirty="0" smtClean="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Vox has optimized the 4 main methods of management reporting for todays information requirements.</a:t>
            </a:r>
          </a:p>
        </p:txBody>
      </p:sp>
      <p:sp>
        <p:nvSpPr>
          <p:cNvPr id="16" name="TextBox 15"/>
          <p:cNvSpPr txBox="1"/>
          <p:nvPr/>
        </p:nvSpPr>
        <p:spPr>
          <a:xfrm>
            <a:off x="4620318" y="3383999"/>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SOP’s and Videos</a:t>
            </a:r>
            <a:endParaRPr lang="en-CA" b="1" dirty="0">
              <a:solidFill>
                <a:schemeClr val="bg1"/>
              </a:solidFill>
            </a:endParaRPr>
          </a:p>
        </p:txBody>
      </p:sp>
      <p:sp>
        <p:nvSpPr>
          <p:cNvPr id="18" name="TextBox 17"/>
          <p:cNvSpPr txBox="1"/>
          <p:nvPr/>
        </p:nvSpPr>
        <p:spPr>
          <a:xfrm>
            <a:off x="7210700" y="1400877"/>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Business Intelligence</a:t>
            </a:r>
            <a:endParaRPr lang="en-CA" b="1" dirty="0">
              <a:solidFill>
                <a:schemeClr val="bg1"/>
              </a:solidFill>
            </a:endParaRPr>
          </a:p>
        </p:txBody>
      </p:sp>
      <p:sp>
        <p:nvSpPr>
          <p:cNvPr id="20" name="TextBox 19"/>
          <p:cNvSpPr txBox="1"/>
          <p:nvPr/>
        </p:nvSpPr>
        <p:spPr>
          <a:xfrm>
            <a:off x="4516483" y="1425422"/>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Starter Database</a:t>
            </a:r>
            <a:endParaRPr lang="en-CA" b="1" dirty="0">
              <a:solidFill>
                <a:schemeClr val="bg1"/>
              </a:solidFill>
            </a:endParaRPr>
          </a:p>
        </p:txBody>
      </p:sp>
      <p:sp>
        <p:nvSpPr>
          <p:cNvPr id="25" name="Rectangle 24"/>
          <p:cNvSpPr/>
          <p:nvPr/>
        </p:nvSpPr>
        <p:spPr>
          <a:xfrm>
            <a:off x="3725329" y="3658969"/>
            <a:ext cx="4154777" cy="2307732"/>
          </a:xfrm>
          <a:prstGeom prst="rect">
            <a:avLst/>
          </a:prstGeom>
          <a:solidFill>
            <a:srgbClr val="672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26" name="Rectangle 25"/>
          <p:cNvSpPr/>
          <p:nvPr/>
        </p:nvSpPr>
        <p:spPr>
          <a:xfrm>
            <a:off x="3725329" y="1273479"/>
            <a:ext cx="4154777" cy="2307732"/>
          </a:xfrm>
          <a:prstGeom prst="rect">
            <a:avLst/>
          </a:prstGeom>
          <a:solidFill>
            <a:srgbClr val="022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13" name="TextBox 12"/>
          <p:cNvSpPr txBox="1"/>
          <p:nvPr/>
        </p:nvSpPr>
        <p:spPr>
          <a:xfrm>
            <a:off x="3725327" y="1287065"/>
            <a:ext cx="3355380"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Business Analysis Cubes</a:t>
            </a:r>
            <a:endParaRPr lang="en-CA" b="1" dirty="0">
              <a:solidFill>
                <a:schemeClr val="bg1"/>
              </a:solidFill>
            </a:endParaRPr>
          </a:p>
        </p:txBody>
      </p:sp>
      <p:sp>
        <p:nvSpPr>
          <p:cNvPr id="27" name="Rectangle 26"/>
          <p:cNvSpPr/>
          <p:nvPr/>
        </p:nvSpPr>
        <p:spPr>
          <a:xfrm>
            <a:off x="7962641" y="1273479"/>
            <a:ext cx="4154777" cy="2307732"/>
          </a:xfrm>
          <a:prstGeom prst="rect">
            <a:avLst/>
          </a:prstGeom>
          <a:solidFill>
            <a:srgbClr val="022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28" name="Rectangle 27"/>
          <p:cNvSpPr/>
          <p:nvPr/>
        </p:nvSpPr>
        <p:spPr>
          <a:xfrm>
            <a:off x="7962641" y="3658969"/>
            <a:ext cx="4154777" cy="2307732"/>
          </a:xfrm>
          <a:prstGeom prst="rect">
            <a:avLst/>
          </a:prstGeom>
          <a:solidFill>
            <a:srgbClr val="672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pic>
        <p:nvPicPr>
          <p:cNvPr id="29" name="Picture 28"/>
          <p:cNvPicPr/>
          <p:nvPr/>
        </p:nvPicPr>
        <p:blipFill>
          <a:blip r:embed="rId3" cstate="print">
            <a:extLst>
              <a:ext uri="{28A0092B-C50C-407E-A947-70E740481C1C}">
                <a14:useLocalDpi xmlns:a14="http://schemas.microsoft.com/office/drawing/2010/main" val="0"/>
              </a:ext>
            </a:extLst>
          </a:blip>
          <a:stretch>
            <a:fillRect/>
          </a:stretch>
        </p:blipFill>
        <p:spPr>
          <a:xfrm>
            <a:off x="3855320" y="1628612"/>
            <a:ext cx="3894793" cy="1865735"/>
          </a:xfrm>
          <a:prstGeom prst="rect">
            <a:avLst/>
          </a:prstGeom>
        </p:spPr>
      </p:pic>
      <p:pic>
        <p:nvPicPr>
          <p:cNvPr id="30" name="Content Placeholder 6"/>
          <p:cNvPicPr>
            <a:picLocks/>
          </p:cNvPicPr>
          <p:nvPr/>
        </p:nvPicPr>
        <p:blipFill>
          <a:blip r:embed="rId4">
            <a:extLst>
              <a:ext uri="{28A0092B-C50C-407E-A947-70E740481C1C}">
                <a14:useLocalDpi xmlns:a14="http://schemas.microsoft.com/office/drawing/2010/main" val="0"/>
              </a:ext>
            </a:extLst>
          </a:blip>
          <a:stretch>
            <a:fillRect/>
          </a:stretch>
        </p:blipFill>
        <p:spPr>
          <a:xfrm>
            <a:off x="3855320" y="3936344"/>
            <a:ext cx="3894793" cy="1899109"/>
          </a:xfrm>
          <a:prstGeom prst="rect">
            <a:avLst/>
          </a:prstGeom>
        </p:spPr>
      </p:pic>
      <p:sp>
        <p:nvSpPr>
          <p:cNvPr id="31" name="TextBox 30"/>
          <p:cNvSpPr txBox="1"/>
          <p:nvPr/>
        </p:nvSpPr>
        <p:spPr>
          <a:xfrm>
            <a:off x="3725327" y="3599434"/>
            <a:ext cx="2526437"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Daily Flash Reports</a:t>
            </a:r>
            <a:endParaRPr lang="en-CA" b="1" dirty="0">
              <a:solidFill>
                <a:schemeClr val="bg1"/>
              </a:solidFill>
            </a:endParaRPr>
          </a:p>
        </p:txBody>
      </p:sp>
      <p:pic>
        <p:nvPicPr>
          <p:cNvPr id="3" name="Picture 2"/>
          <p:cNvPicPr>
            <a:picLocks noChangeAspect="1"/>
          </p:cNvPicPr>
          <p:nvPr/>
        </p:nvPicPr>
        <p:blipFill rotWithShape="1">
          <a:blip r:embed="rId5"/>
          <a:srcRect t="18735"/>
          <a:stretch/>
        </p:blipFill>
        <p:spPr>
          <a:xfrm>
            <a:off x="8095388" y="1646563"/>
            <a:ext cx="3889281" cy="1829831"/>
          </a:xfrm>
          <a:prstGeom prst="rect">
            <a:avLst/>
          </a:prstGeom>
        </p:spPr>
      </p:pic>
      <p:sp>
        <p:nvSpPr>
          <p:cNvPr id="32" name="TextBox 31"/>
          <p:cNvSpPr txBox="1"/>
          <p:nvPr/>
        </p:nvSpPr>
        <p:spPr>
          <a:xfrm>
            <a:off x="7871861" y="1296060"/>
            <a:ext cx="3355380"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Automatic Audits</a:t>
            </a:r>
            <a:endParaRPr lang="en-CA" b="1" dirty="0">
              <a:solidFill>
                <a:schemeClr val="bg1"/>
              </a:solidFill>
            </a:endParaRPr>
          </a:p>
        </p:txBody>
      </p:sp>
      <p:pic>
        <p:nvPicPr>
          <p:cNvPr id="4" name="Picture 3"/>
          <p:cNvPicPr>
            <a:picLocks noChangeAspect="1"/>
          </p:cNvPicPr>
          <p:nvPr/>
        </p:nvPicPr>
        <p:blipFill>
          <a:blip r:embed="rId6"/>
          <a:stretch>
            <a:fillRect/>
          </a:stretch>
        </p:blipFill>
        <p:spPr>
          <a:xfrm>
            <a:off x="8095388" y="3926640"/>
            <a:ext cx="3870047" cy="1931147"/>
          </a:xfrm>
          <a:prstGeom prst="rect">
            <a:avLst/>
          </a:prstGeom>
        </p:spPr>
      </p:pic>
      <p:sp>
        <p:nvSpPr>
          <p:cNvPr id="33" name="TextBox 32"/>
          <p:cNvSpPr txBox="1"/>
          <p:nvPr/>
        </p:nvSpPr>
        <p:spPr>
          <a:xfrm>
            <a:off x="7901140" y="3608139"/>
            <a:ext cx="2526437"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Dashboards</a:t>
            </a:r>
            <a:endParaRPr lang="en-CA" b="1" dirty="0">
              <a:solidFill>
                <a:schemeClr val="bg1"/>
              </a:solidFill>
            </a:endParaRPr>
          </a:p>
        </p:txBody>
      </p:sp>
    </p:spTree>
    <p:extLst>
      <p:ext uri="{BB962C8B-B14F-4D97-AF65-F5344CB8AC3E}">
        <p14:creationId xmlns:p14="http://schemas.microsoft.com/office/powerpoint/2010/main" val="25778913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5E5E5E"/>
                </a:solidFill>
              </a:rPr>
              <a:t>Starter Database</a:t>
            </a:r>
            <a:endParaRPr lang="en-US" dirty="0">
              <a:solidFill>
                <a:srgbClr val="5E5E5E"/>
              </a:solidFill>
            </a:endParaRPr>
          </a:p>
        </p:txBody>
      </p:sp>
      <p:sp>
        <p:nvSpPr>
          <p:cNvPr id="9" name="Text Placeholder 2"/>
          <p:cNvSpPr txBox="1">
            <a:spLocks/>
          </p:cNvSpPr>
          <p:nvPr/>
        </p:nvSpPr>
        <p:spPr>
          <a:xfrm>
            <a:off x="516867" y="3802459"/>
            <a:ext cx="5130984" cy="2055328"/>
          </a:xfrm>
          <a:prstGeom prst="rect">
            <a:avLst/>
          </a:prstGeom>
        </p:spPr>
        <p:txBody>
          <a:bodyPr vert="horz" wrap="square" lIns="0" tIns="0" rIns="0" bIns="0" rtlCol="0">
            <a:normAutofit/>
          </a:bodyPr>
          <a:lstStyle>
            <a:lvl1pPr marL="469536" indent="-469536" algn="l" defTabSz="932559" rtl="0" eaLnBrk="1" latinLnBrk="0" hangingPunct="1">
              <a:lnSpc>
                <a:spcPct val="90000"/>
              </a:lnSpc>
              <a:spcBef>
                <a:spcPct val="20000"/>
              </a:spcBef>
              <a:buClr>
                <a:schemeClr val="accent1"/>
              </a:buClr>
              <a:buSzPct val="90000"/>
              <a:buFont typeface="Wingdings" pitchFamily="2" charset="2"/>
              <a:buChar char="§"/>
              <a:defRPr sz="3264" kern="1200" spc="-71" baseline="0">
                <a:gradFill>
                  <a:gsLst>
                    <a:gs pos="0">
                      <a:schemeClr val="tx1"/>
                    </a:gs>
                    <a:gs pos="86000">
                      <a:schemeClr val="tx1"/>
                    </a:gs>
                  </a:gsLst>
                  <a:lin ang="5400000" scaled="0"/>
                </a:gradFill>
                <a:latin typeface="+mn-lt"/>
                <a:ea typeface="+mn-ea"/>
                <a:cs typeface="+mn-cs"/>
              </a:defRPr>
            </a:lvl1pPr>
            <a:lvl2pPr marL="872691" indent="-403154" algn="l" defTabSz="932559" rtl="0" eaLnBrk="1" latinLnBrk="0" hangingPunct="1">
              <a:lnSpc>
                <a:spcPct val="90000"/>
              </a:lnSpc>
              <a:spcBef>
                <a:spcPct val="20000"/>
              </a:spcBef>
              <a:buClr>
                <a:schemeClr val="accent1"/>
              </a:buClr>
              <a:buSzPct val="90000"/>
              <a:buFont typeface="Wingdings" pitchFamily="2" charset="2"/>
              <a:buChar char="§"/>
              <a:defRPr sz="2856" kern="1200" spc="-71" baseline="0">
                <a:gradFill>
                  <a:gsLst>
                    <a:gs pos="0">
                      <a:schemeClr val="tx1"/>
                    </a:gs>
                    <a:gs pos="86000">
                      <a:schemeClr val="tx1"/>
                    </a:gs>
                  </a:gsLst>
                  <a:lin ang="5400000" scaled="0"/>
                </a:gradFill>
                <a:latin typeface="+mn-lt"/>
                <a:ea typeface="+mn-ea"/>
                <a:cs typeface="+mn-cs"/>
              </a:defRPr>
            </a:lvl2pPr>
            <a:lvl3pPr marL="1283940" indent="-411249" algn="l" defTabSz="932559" rtl="0" eaLnBrk="1" latinLnBrk="0" hangingPunct="1">
              <a:lnSpc>
                <a:spcPct val="90000"/>
              </a:lnSpc>
              <a:spcBef>
                <a:spcPct val="20000"/>
              </a:spcBef>
              <a:buClr>
                <a:schemeClr val="accent1"/>
              </a:buClr>
              <a:buSzPct val="90000"/>
              <a:buFont typeface="Wingdings" pitchFamily="2" charset="2"/>
              <a:buChar char="§"/>
              <a:defRPr sz="2448" kern="1200" spc="-71" baseline="0">
                <a:gradFill>
                  <a:gsLst>
                    <a:gs pos="0">
                      <a:schemeClr val="tx1"/>
                    </a:gs>
                    <a:gs pos="86000">
                      <a:schemeClr val="tx1"/>
                    </a:gs>
                  </a:gsLst>
                  <a:lin ang="5400000" scaled="0"/>
                </a:gradFill>
                <a:latin typeface="+mn-lt"/>
                <a:ea typeface="+mn-ea"/>
                <a:cs typeface="+mn-cs"/>
              </a:defRPr>
            </a:lvl3pPr>
            <a:lvl4pPr marL="1636902" indent="-352962"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4pPr>
            <a:lvl5pPr marL="1980149" indent="-343247"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a:lnSpc>
                <a:spcPct val="100000"/>
              </a:lnSpc>
              <a:buClr>
                <a:srgbClr val="00AEEF"/>
              </a:buClr>
              <a:buNone/>
            </a:pPr>
            <a:endParaRPr lang="en-US" sz="2753" dirty="0">
              <a:gradFill>
                <a:gsLst>
                  <a:gs pos="0">
                    <a:srgbClr val="292929"/>
                  </a:gs>
                  <a:gs pos="86000">
                    <a:srgbClr val="292929"/>
                  </a:gs>
                </a:gsLst>
                <a:lin ang="5400000" scaled="0"/>
              </a:gradFill>
            </a:endParaRPr>
          </a:p>
        </p:txBody>
      </p:sp>
      <p:sp>
        <p:nvSpPr>
          <p:cNvPr id="15" name="TextBox 14"/>
          <p:cNvSpPr txBox="1"/>
          <p:nvPr/>
        </p:nvSpPr>
        <p:spPr>
          <a:xfrm>
            <a:off x="243870" y="1174044"/>
            <a:ext cx="3313677" cy="4678204"/>
          </a:xfrm>
          <a:prstGeom prst="rect">
            <a:avLst/>
          </a:prstGeom>
          <a:noFill/>
        </p:spPr>
        <p:txBody>
          <a:bodyPr wrap="square" lIns="0" tIns="0" rIns="0" bIns="0" rtlCol="0">
            <a:spAutoFit/>
          </a:bodyPr>
          <a:lstStyle/>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The Vox starter database is a series of improvements, configurations, needed enhancements and pre-entered data for Microsoft Dynamics NAV and Microsoft Dynamics CRM.  </a:t>
            </a:r>
          </a:p>
          <a:p>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We’ve setup in advance things that everyone in Ontario needs (cheques and invoices, setup currencies and taxes, etc.) </a:t>
            </a:r>
            <a:endParaRPr lang="en-CA" sz="1900" spc="-72" dirty="0" smtClean="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1900" spc="-72" dirty="0" smtClean="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Long descriptions, specifications, forms, reports and pages</a:t>
            </a:r>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You save time and money</a:t>
            </a:r>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p:txBody>
      </p:sp>
      <p:sp>
        <p:nvSpPr>
          <p:cNvPr id="16" name="TextBox 15"/>
          <p:cNvSpPr txBox="1"/>
          <p:nvPr/>
        </p:nvSpPr>
        <p:spPr>
          <a:xfrm>
            <a:off x="4620318" y="3383999"/>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SOP’s and Videos</a:t>
            </a:r>
            <a:endParaRPr lang="en-CA" b="1" dirty="0">
              <a:solidFill>
                <a:schemeClr val="bg1"/>
              </a:solidFill>
            </a:endParaRPr>
          </a:p>
        </p:txBody>
      </p:sp>
      <p:sp>
        <p:nvSpPr>
          <p:cNvPr id="18" name="TextBox 17"/>
          <p:cNvSpPr txBox="1"/>
          <p:nvPr/>
        </p:nvSpPr>
        <p:spPr>
          <a:xfrm>
            <a:off x="7210700" y="1400877"/>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Business Intelligence</a:t>
            </a:r>
            <a:endParaRPr lang="en-CA" b="1" dirty="0">
              <a:solidFill>
                <a:schemeClr val="bg1"/>
              </a:solidFill>
            </a:endParaRPr>
          </a:p>
        </p:txBody>
      </p:sp>
      <p:sp>
        <p:nvSpPr>
          <p:cNvPr id="20" name="TextBox 19"/>
          <p:cNvSpPr txBox="1"/>
          <p:nvPr/>
        </p:nvSpPr>
        <p:spPr>
          <a:xfrm>
            <a:off x="4516483" y="1425422"/>
            <a:ext cx="2526437" cy="369332"/>
          </a:xfrm>
          <a:prstGeom prst="rect">
            <a:avLst/>
          </a:prstGeom>
          <a:noFill/>
        </p:spPr>
        <p:txBody>
          <a:bodyPr wrap="square" rtlCol="0">
            <a:spAutoFit/>
          </a:bodyPr>
          <a:lstStyle/>
          <a:p>
            <a:pPr algn="ctr"/>
            <a:r>
              <a:rPr lang="en-CA" b="1" dirty="0" smtClean="0">
                <a:solidFill>
                  <a:schemeClr val="bg1"/>
                </a:solidFill>
                <a:latin typeface="Segoe UI Light" panose="020B0502040204020203" pitchFamily="34" charset="0"/>
                <a:cs typeface="Segoe UI Light" panose="020B0502040204020203" pitchFamily="34" charset="0"/>
              </a:rPr>
              <a:t>Starter Database</a:t>
            </a:r>
            <a:endParaRPr lang="en-CA" b="1" dirty="0">
              <a:solidFill>
                <a:schemeClr val="bg1"/>
              </a:solidFill>
            </a:endParaRPr>
          </a:p>
        </p:txBody>
      </p:sp>
      <p:sp>
        <p:nvSpPr>
          <p:cNvPr id="25" name="Rectangle 24"/>
          <p:cNvSpPr/>
          <p:nvPr/>
        </p:nvSpPr>
        <p:spPr>
          <a:xfrm>
            <a:off x="3725329" y="3658969"/>
            <a:ext cx="4154777" cy="2307732"/>
          </a:xfrm>
          <a:prstGeom prst="rect">
            <a:avLst/>
          </a:prstGeom>
          <a:solidFill>
            <a:srgbClr val="672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26" name="Rectangle 25"/>
          <p:cNvSpPr/>
          <p:nvPr/>
        </p:nvSpPr>
        <p:spPr>
          <a:xfrm>
            <a:off x="3725329" y="1273479"/>
            <a:ext cx="4154777" cy="2307732"/>
          </a:xfrm>
          <a:prstGeom prst="rect">
            <a:avLst/>
          </a:prstGeom>
          <a:solidFill>
            <a:srgbClr val="022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13" name="TextBox 12"/>
          <p:cNvSpPr txBox="1"/>
          <p:nvPr/>
        </p:nvSpPr>
        <p:spPr>
          <a:xfrm>
            <a:off x="3725327" y="1287065"/>
            <a:ext cx="3355380"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a:t>
            </a:r>
            <a:r>
              <a:rPr lang="en-CA" b="1" dirty="0" smtClean="0">
                <a:solidFill>
                  <a:schemeClr val="bg1"/>
                </a:solidFill>
                <a:latin typeface="Segoe UI Light" panose="020B0502040204020203" pitchFamily="34" charset="0"/>
                <a:cs typeface="Segoe UI Light" panose="020B0502040204020203" pitchFamily="34" charset="0"/>
              </a:rPr>
              <a:t>Pre-Configured</a:t>
            </a:r>
            <a:endParaRPr lang="en-CA" b="1" dirty="0">
              <a:solidFill>
                <a:schemeClr val="bg1"/>
              </a:solidFill>
            </a:endParaRPr>
          </a:p>
        </p:txBody>
      </p:sp>
      <p:sp>
        <p:nvSpPr>
          <p:cNvPr id="27" name="Rectangle 26"/>
          <p:cNvSpPr/>
          <p:nvPr/>
        </p:nvSpPr>
        <p:spPr>
          <a:xfrm>
            <a:off x="7962641" y="1273479"/>
            <a:ext cx="4154777" cy="2307732"/>
          </a:xfrm>
          <a:prstGeom prst="rect">
            <a:avLst/>
          </a:prstGeom>
          <a:solidFill>
            <a:srgbClr val="022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28" name="Rectangle 27"/>
          <p:cNvSpPr/>
          <p:nvPr/>
        </p:nvSpPr>
        <p:spPr>
          <a:xfrm>
            <a:off x="7962641" y="3658969"/>
            <a:ext cx="4154777" cy="2307732"/>
          </a:xfrm>
          <a:prstGeom prst="rect">
            <a:avLst/>
          </a:prstGeom>
          <a:solidFill>
            <a:srgbClr val="672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latin typeface="Segoe UI Light" panose="020B0502040204020203" pitchFamily="34" charset="0"/>
              <a:cs typeface="Segoe UI Light" panose="020B0502040204020203" pitchFamily="34" charset="0"/>
            </a:endParaRPr>
          </a:p>
        </p:txBody>
      </p:sp>
      <p:sp>
        <p:nvSpPr>
          <p:cNvPr id="31" name="TextBox 30"/>
          <p:cNvSpPr txBox="1"/>
          <p:nvPr/>
        </p:nvSpPr>
        <p:spPr>
          <a:xfrm>
            <a:off x="3725327" y="3599434"/>
            <a:ext cx="4013784"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a:t>
            </a:r>
            <a:r>
              <a:rPr lang="en-CA" b="1" dirty="0" smtClean="0">
                <a:solidFill>
                  <a:schemeClr val="bg1"/>
                </a:solidFill>
                <a:latin typeface="Segoe UI Light" panose="020B0502040204020203" pitchFamily="34" charset="0"/>
                <a:cs typeface="Segoe UI Light" panose="020B0502040204020203" pitchFamily="34" charset="0"/>
              </a:rPr>
              <a:t>Long Descriptions and Specifications</a:t>
            </a:r>
            <a:endParaRPr lang="en-CA" b="1" dirty="0">
              <a:solidFill>
                <a:schemeClr val="bg1"/>
              </a:solidFill>
            </a:endParaRPr>
          </a:p>
        </p:txBody>
      </p:sp>
      <p:sp>
        <p:nvSpPr>
          <p:cNvPr id="32" name="TextBox 31"/>
          <p:cNvSpPr txBox="1"/>
          <p:nvPr/>
        </p:nvSpPr>
        <p:spPr>
          <a:xfrm>
            <a:off x="7871861" y="1296060"/>
            <a:ext cx="3935826"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a:t>
            </a:r>
            <a:r>
              <a:rPr lang="en-CA" b="1" dirty="0" smtClean="0">
                <a:solidFill>
                  <a:schemeClr val="bg1"/>
                </a:solidFill>
                <a:latin typeface="Segoe UI Light" panose="020B0502040204020203" pitchFamily="34" charset="0"/>
                <a:cs typeface="Segoe UI Light" panose="020B0502040204020203" pitchFamily="34" charset="0"/>
              </a:rPr>
              <a:t>Pre-Populated (Taxes, Currency, etc.</a:t>
            </a:r>
            <a:endParaRPr lang="en-CA" b="1" dirty="0">
              <a:solidFill>
                <a:schemeClr val="bg1"/>
              </a:solidFill>
            </a:endParaRPr>
          </a:p>
        </p:txBody>
      </p:sp>
      <p:sp>
        <p:nvSpPr>
          <p:cNvPr id="33" name="TextBox 32"/>
          <p:cNvSpPr txBox="1"/>
          <p:nvPr/>
        </p:nvSpPr>
        <p:spPr>
          <a:xfrm>
            <a:off x="7901140" y="3608139"/>
            <a:ext cx="4064294" cy="369332"/>
          </a:xfrm>
          <a:prstGeom prst="rect">
            <a:avLst/>
          </a:prstGeom>
          <a:noFill/>
        </p:spPr>
        <p:txBody>
          <a:bodyPr wrap="square" rtlCol="0">
            <a:spAutoFit/>
          </a:bodyPr>
          <a:lstStyle/>
          <a:p>
            <a:r>
              <a:rPr lang="en-CA" b="1" dirty="0" smtClean="0">
                <a:solidFill>
                  <a:schemeClr val="bg1"/>
                </a:solidFill>
                <a:latin typeface="Segoe UI Light" panose="020B0502040204020203" pitchFamily="34" charset="0"/>
                <a:cs typeface="Segoe UI Light" panose="020B0502040204020203" pitchFamily="34" charset="0"/>
              </a:rPr>
              <a:t>  </a:t>
            </a:r>
            <a:r>
              <a:rPr lang="en-CA" b="1" dirty="0" smtClean="0">
                <a:solidFill>
                  <a:schemeClr val="bg1"/>
                </a:solidFill>
                <a:latin typeface="Segoe UI Light" panose="020B0502040204020203" pitchFamily="34" charset="0"/>
                <a:cs typeface="Segoe UI Light" panose="020B0502040204020203" pitchFamily="34" charset="0"/>
              </a:rPr>
              <a:t>Bill of Material Upload from CAD</a:t>
            </a:r>
            <a:endParaRPr lang="en-CA" b="1" dirty="0">
              <a:solidFill>
                <a:schemeClr val="bg1"/>
              </a:solidFill>
            </a:endParaRPr>
          </a:p>
        </p:txBody>
      </p:sp>
      <p:pic>
        <p:nvPicPr>
          <p:cNvPr id="21" name="Picture 20"/>
          <p:cNvPicPr>
            <a:picLocks noChangeAspect="1"/>
          </p:cNvPicPr>
          <p:nvPr/>
        </p:nvPicPr>
        <p:blipFill>
          <a:blip r:embed="rId3"/>
          <a:stretch>
            <a:fillRect/>
          </a:stretch>
        </p:blipFill>
        <p:spPr>
          <a:xfrm>
            <a:off x="3882014" y="1641794"/>
            <a:ext cx="3857097" cy="1834162"/>
          </a:xfrm>
          <a:prstGeom prst="rect">
            <a:avLst/>
          </a:prstGeom>
        </p:spPr>
      </p:pic>
      <p:pic>
        <p:nvPicPr>
          <p:cNvPr id="2" name="Picture 1"/>
          <p:cNvPicPr>
            <a:picLocks noChangeAspect="1"/>
          </p:cNvPicPr>
          <p:nvPr/>
        </p:nvPicPr>
        <p:blipFill>
          <a:blip r:embed="rId4"/>
          <a:stretch>
            <a:fillRect/>
          </a:stretch>
        </p:blipFill>
        <p:spPr>
          <a:xfrm>
            <a:off x="8093472" y="1618909"/>
            <a:ext cx="3871963" cy="1857047"/>
          </a:xfrm>
          <a:prstGeom prst="rect">
            <a:avLst/>
          </a:prstGeom>
        </p:spPr>
      </p:pic>
      <p:pic>
        <p:nvPicPr>
          <p:cNvPr id="6" name="Picture 5"/>
          <p:cNvPicPr>
            <a:picLocks noChangeAspect="1"/>
          </p:cNvPicPr>
          <p:nvPr/>
        </p:nvPicPr>
        <p:blipFill>
          <a:blip r:embed="rId5"/>
          <a:stretch>
            <a:fillRect/>
          </a:stretch>
        </p:blipFill>
        <p:spPr>
          <a:xfrm>
            <a:off x="3833986" y="3964283"/>
            <a:ext cx="3989525" cy="1935110"/>
          </a:xfrm>
          <a:prstGeom prst="rect">
            <a:avLst/>
          </a:prstGeom>
        </p:spPr>
      </p:pic>
      <p:pic>
        <p:nvPicPr>
          <p:cNvPr id="7" name="Picture 6"/>
          <p:cNvPicPr>
            <a:picLocks noChangeAspect="1"/>
          </p:cNvPicPr>
          <p:nvPr/>
        </p:nvPicPr>
        <p:blipFill>
          <a:blip r:embed="rId6"/>
          <a:stretch>
            <a:fillRect/>
          </a:stretch>
        </p:blipFill>
        <p:spPr>
          <a:xfrm>
            <a:off x="8093472" y="3926639"/>
            <a:ext cx="3892996" cy="1972753"/>
          </a:xfrm>
          <a:prstGeom prst="rect">
            <a:avLst/>
          </a:prstGeom>
        </p:spPr>
      </p:pic>
    </p:spTree>
    <p:extLst>
      <p:ext uri="{BB962C8B-B14F-4D97-AF65-F5344CB8AC3E}">
        <p14:creationId xmlns:p14="http://schemas.microsoft.com/office/powerpoint/2010/main" val="11822461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5E5E5E"/>
                </a:solidFill>
              </a:rPr>
              <a:t>Education </a:t>
            </a:r>
            <a:r>
              <a:rPr lang="en-US" sz="2800" dirty="0" smtClean="0">
                <a:solidFill>
                  <a:srgbClr val="5E5E5E"/>
                </a:solidFill>
              </a:rPr>
              <a:t>(Training Videos and Standard Operating Procedures)</a:t>
            </a:r>
            <a:endParaRPr lang="en-US" sz="2800" dirty="0">
              <a:solidFill>
                <a:srgbClr val="5E5E5E"/>
              </a:solidFill>
            </a:endParaRPr>
          </a:p>
        </p:txBody>
      </p:sp>
      <p:sp>
        <p:nvSpPr>
          <p:cNvPr id="9" name="Text Placeholder 2"/>
          <p:cNvSpPr txBox="1">
            <a:spLocks/>
          </p:cNvSpPr>
          <p:nvPr/>
        </p:nvSpPr>
        <p:spPr>
          <a:xfrm>
            <a:off x="516867" y="3802459"/>
            <a:ext cx="5130984" cy="2055328"/>
          </a:xfrm>
          <a:prstGeom prst="rect">
            <a:avLst/>
          </a:prstGeom>
        </p:spPr>
        <p:txBody>
          <a:bodyPr vert="horz" wrap="square" lIns="0" tIns="0" rIns="0" bIns="0" rtlCol="0">
            <a:normAutofit/>
          </a:bodyPr>
          <a:lstStyle>
            <a:lvl1pPr marL="469536" indent="-469536" algn="l" defTabSz="932559" rtl="0" eaLnBrk="1" latinLnBrk="0" hangingPunct="1">
              <a:lnSpc>
                <a:spcPct val="90000"/>
              </a:lnSpc>
              <a:spcBef>
                <a:spcPct val="20000"/>
              </a:spcBef>
              <a:buClr>
                <a:schemeClr val="accent1"/>
              </a:buClr>
              <a:buSzPct val="90000"/>
              <a:buFont typeface="Wingdings" pitchFamily="2" charset="2"/>
              <a:buChar char="§"/>
              <a:defRPr sz="3264" kern="1200" spc="-71" baseline="0">
                <a:gradFill>
                  <a:gsLst>
                    <a:gs pos="0">
                      <a:schemeClr val="tx1"/>
                    </a:gs>
                    <a:gs pos="86000">
                      <a:schemeClr val="tx1"/>
                    </a:gs>
                  </a:gsLst>
                  <a:lin ang="5400000" scaled="0"/>
                </a:gradFill>
                <a:latin typeface="+mn-lt"/>
                <a:ea typeface="+mn-ea"/>
                <a:cs typeface="+mn-cs"/>
              </a:defRPr>
            </a:lvl1pPr>
            <a:lvl2pPr marL="872691" indent="-403154" algn="l" defTabSz="932559" rtl="0" eaLnBrk="1" latinLnBrk="0" hangingPunct="1">
              <a:lnSpc>
                <a:spcPct val="90000"/>
              </a:lnSpc>
              <a:spcBef>
                <a:spcPct val="20000"/>
              </a:spcBef>
              <a:buClr>
                <a:schemeClr val="accent1"/>
              </a:buClr>
              <a:buSzPct val="90000"/>
              <a:buFont typeface="Wingdings" pitchFamily="2" charset="2"/>
              <a:buChar char="§"/>
              <a:defRPr sz="2856" kern="1200" spc="-71" baseline="0">
                <a:gradFill>
                  <a:gsLst>
                    <a:gs pos="0">
                      <a:schemeClr val="tx1"/>
                    </a:gs>
                    <a:gs pos="86000">
                      <a:schemeClr val="tx1"/>
                    </a:gs>
                  </a:gsLst>
                  <a:lin ang="5400000" scaled="0"/>
                </a:gradFill>
                <a:latin typeface="+mn-lt"/>
                <a:ea typeface="+mn-ea"/>
                <a:cs typeface="+mn-cs"/>
              </a:defRPr>
            </a:lvl2pPr>
            <a:lvl3pPr marL="1283940" indent="-411249" algn="l" defTabSz="932559" rtl="0" eaLnBrk="1" latinLnBrk="0" hangingPunct="1">
              <a:lnSpc>
                <a:spcPct val="90000"/>
              </a:lnSpc>
              <a:spcBef>
                <a:spcPct val="20000"/>
              </a:spcBef>
              <a:buClr>
                <a:schemeClr val="accent1"/>
              </a:buClr>
              <a:buSzPct val="90000"/>
              <a:buFont typeface="Wingdings" pitchFamily="2" charset="2"/>
              <a:buChar char="§"/>
              <a:defRPr sz="2448" kern="1200" spc="-71" baseline="0">
                <a:gradFill>
                  <a:gsLst>
                    <a:gs pos="0">
                      <a:schemeClr val="tx1"/>
                    </a:gs>
                    <a:gs pos="86000">
                      <a:schemeClr val="tx1"/>
                    </a:gs>
                  </a:gsLst>
                  <a:lin ang="5400000" scaled="0"/>
                </a:gradFill>
                <a:latin typeface="+mn-lt"/>
                <a:ea typeface="+mn-ea"/>
                <a:cs typeface="+mn-cs"/>
              </a:defRPr>
            </a:lvl3pPr>
            <a:lvl4pPr marL="1636902" indent="-352962"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4pPr>
            <a:lvl5pPr marL="1980149" indent="-343247"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a:lnSpc>
                <a:spcPct val="100000"/>
              </a:lnSpc>
              <a:buClr>
                <a:srgbClr val="00AEEF"/>
              </a:buClr>
              <a:buNone/>
            </a:pPr>
            <a:endParaRPr lang="en-US" sz="2753" dirty="0">
              <a:gradFill>
                <a:gsLst>
                  <a:gs pos="0">
                    <a:srgbClr val="292929"/>
                  </a:gs>
                  <a:gs pos="86000">
                    <a:srgbClr val="292929"/>
                  </a:gs>
                </a:gsLst>
                <a:lin ang="5400000" scaled="0"/>
              </a:gradFill>
            </a:endParaRPr>
          </a:p>
        </p:txBody>
      </p:sp>
      <p:sp>
        <p:nvSpPr>
          <p:cNvPr id="15" name="TextBox 14"/>
          <p:cNvSpPr txBox="1"/>
          <p:nvPr/>
        </p:nvSpPr>
        <p:spPr>
          <a:xfrm>
            <a:off x="243869" y="1174044"/>
            <a:ext cx="3244397" cy="4001095"/>
          </a:xfrm>
          <a:prstGeom prst="rect">
            <a:avLst/>
          </a:prstGeom>
          <a:noFill/>
        </p:spPr>
        <p:txBody>
          <a:bodyPr wrap="square" lIns="0" tIns="0" rIns="0" bIns="0" rtlCol="0">
            <a:spAutoFit/>
          </a:bodyPr>
          <a:lstStyle/>
          <a:p>
            <a:r>
              <a:rPr lang="en-CA" sz="20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Vox ISM provides your company with 63 standard operating procedures written in an ISO 9001 format</a:t>
            </a:r>
          </a:p>
          <a:p>
            <a:endParaRPr lang="en-CA" sz="20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20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Vox ISM provides reference guides and recommendations to the best customer source courses provided by Microsoft</a:t>
            </a:r>
          </a:p>
          <a:p>
            <a:endParaRPr lang="en-CA" sz="20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20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Vox ISM provides your company with quick links to the best YouTube videos on the internet</a:t>
            </a:r>
          </a:p>
        </p:txBody>
      </p:sp>
      <p:pic>
        <p:nvPicPr>
          <p:cNvPr id="6" name="Picture 5"/>
          <p:cNvPicPr>
            <a:picLocks noChangeAspect="1"/>
          </p:cNvPicPr>
          <p:nvPr/>
        </p:nvPicPr>
        <p:blipFill rotWithShape="1">
          <a:blip r:embed="rId3"/>
          <a:srcRect l="49806" b="5683"/>
          <a:stretch/>
        </p:blipFill>
        <p:spPr>
          <a:xfrm>
            <a:off x="7811911" y="1282272"/>
            <a:ext cx="4380089" cy="4271747"/>
          </a:xfrm>
          <a:prstGeom prst="rect">
            <a:avLst/>
          </a:prstGeom>
        </p:spPr>
      </p:pic>
      <p:pic>
        <p:nvPicPr>
          <p:cNvPr id="8" name="Picture 7"/>
          <p:cNvPicPr>
            <a:picLocks noChangeAspect="1"/>
          </p:cNvPicPr>
          <p:nvPr/>
        </p:nvPicPr>
        <p:blipFill rotWithShape="1">
          <a:blip r:embed="rId4"/>
          <a:srcRect l="3088" t="7348" r="28718"/>
          <a:stretch/>
        </p:blipFill>
        <p:spPr>
          <a:xfrm>
            <a:off x="3911793" y="2581084"/>
            <a:ext cx="3856382" cy="3116141"/>
          </a:xfrm>
          <a:prstGeom prst="rect">
            <a:avLst/>
          </a:prstGeom>
        </p:spPr>
      </p:pic>
      <p:pic>
        <p:nvPicPr>
          <p:cNvPr id="4" name="Picture 3"/>
          <p:cNvPicPr>
            <a:picLocks noChangeAspect="1"/>
          </p:cNvPicPr>
          <p:nvPr/>
        </p:nvPicPr>
        <p:blipFill>
          <a:blip r:embed="rId5"/>
          <a:stretch>
            <a:fillRect/>
          </a:stretch>
        </p:blipFill>
        <p:spPr>
          <a:xfrm>
            <a:off x="3931426" y="1282272"/>
            <a:ext cx="3860852" cy="1298812"/>
          </a:xfrm>
          <a:prstGeom prst="rect">
            <a:avLst/>
          </a:prstGeom>
        </p:spPr>
      </p:pic>
      <p:sp>
        <p:nvSpPr>
          <p:cNvPr id="7" name="Down Arrow 6"/>
          <p:cNvSpPr/>
          <p:nvPr/>
        </p:nvSpPr>
        <p:spPr>
          <a:xfrm>
            <a:off x="6003235" y="2581084"/>
            <a:ext cx="371061" cy="639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Down Arrow 10"/>
          <p:cNvSpPr/>
          <p:nvPr/>
        </p:nvSpPr>
        <p:spPr>
          <a:xfrm rot="16200000">
            <a:off x="7149550" y="1612081"/>
            <a:ext cx="371061" cy="639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07829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5E5E5E"/>
                </a:solidFill>
              </a:rPr>
              <a:t>Customer Service Portal</a:t>
            </a:r>
            <a:endParaRPr lang="en-US" sz="2800" dirty="0">
              <a:solidFill>
                <a:srgbClr val="5E5E5E"/>
              </a:solidFill>
            </a:endParaRPr>
          </a:p>
        </p:txBody>
      </p:sp>
      <p:sp>
        <p:nvSpPr>
          <p:cNvPr id="9" name="Text Placeholder 2"/>
          <p:cNvSpPr txBox="1">
            <a:spLocks/>
          </p:cNvSpPr>
          <p:nvPr/>
        </p:nvSpPr>
        <p:spPr>
          <a:xfrm>
            <a:off x="516867" y="3802459"/>
            <a:ext cx="5130984" cy="2055328"/>
          </a:xfrm>
          <a:prstGeom prst="rect">
            <a:avLst/>
          </a:prstGeom>
        </p:spPr>
        <p:txBody>
          <a:bodyPr vert="horz" wrap="square" lIns="0" tIns="0" rIns="0" bIns="0" rtlCol="0">
            <a:normAutofit/>
          </a:bodyPr>
          <a:lstStyle>
            <a:lvl1pPr marL="469536" indent="-469536" algn="l" defTabSz="932559" rtl="0" eaLnBrk="1" latinLnBrk="0" hangingPunct="1">
              <a:lnSpc>
                <a:spcPct val="90000"/>
              </a:lnSpc>
              <a:spcBef>
                <a:spcPct val="20000"/>
              </a:spcBef>
              <a:buClr>
                <a:schemeClr val="accent1"/>
              </a:buClr>
              <a:buSzPct val="90000"/>
              <a:buFont typeface="Wingdings" pitchFamily="2" charset="2"/>
              <a:buChar char="§"/>
              <a:defRPr sz="3264" kern="1200" spc="-71" baseline="0">
                <a:gradFill>
                  <a:gsLst>
                    <a:gs pos="0">
                      <a:schemeClr val="tx1"/>
                    </a:gs>
                    <a:gs pos="86000">
                      <a:schemeClr val="tx1"/>
                    </a:gs>
                  </a:gsLst>
                  <a:lin ang="5400000" scaled="0"/>
                </a:gradFill>
                <a:latin typeface="+mn-lt"/>
                <a:ea typeface="+mn-ea"/>
                <a:cs typeface="+mn-cs"/>
              </a:defRPr>
            </a:lvl1pPr>
            <a:lvl2pPr marL="872691" indent="-403154" algn="l" defTabSz="932559" rtl="0" eaLnBrk="1" latinLnBrk="0" hangingPunct="1">
              <a:lnSpc>
                <a:spcPct val="90000"/>
              </a:lnSpc>
              <a:spcBef>
                <a:spcPct val="20000"/>
              </a:spcBef>
              <a:buClr>
                <a:schemeClr val="accent1"/>
              </a:buClr>
              <a:buSzPct val="90000"/>
              <a:buFont typeface="Wingdings" pitchFamily="2" charset="2"/>
              <a:buChar char="§"/>
              <a:defRPr sz="2856" kern="1200" spc="-71" baseline="0">
                <a:gradFill>
                  <a:gsLst>
                    <a:gs pos="0">
                      <a:schemeClr val="tx1"/>
                    </a:gs>
                    <a:gs pos="86000">
                      <a:schemeClr val="tx1"/>
                    </a:gs>
                  </a:gsLst>
                  <a:lin ang="5400000" scaled="0"/>
                </a:gradFill>
                <a:latin typeface="+mn-lt"/>
                <a:ea typeface="+mn-ea"/>
                <a:cs typeface="+mn-cs"/>
              </a:defRPr>
            </a:lvl2pPr>
            <a:lvl3pPr marL="1283940" indent="-411249" algn="l" defTabSz="932559" rtl="0" eaLnBrk="1" latinLnBrk="0" hangingPunct="1">
              <a:lnSpc>
                <a:spcPct val="90000"/>
              </a:lnSpc>
              <a:spcBef>
                <a:spcPct val="20000"/>
              </a:spcBef>
              <a:buClr>
                <a:schemeClr val="accent1"/>
              </a:buClr>
              <a:buSzPct val="90000"/>
              <a:buFont typeface="Wingdings" pitchFamily="2" charset="2"/>
              <a:buChar char="§"/>
              <a:defRPr sz="2448" kern="1200" spc="-71" baseline="0">
                <a:gradFill>
                  <a:gsLst>
                    <a:gs pos="0">
                      <a:schemeClr val="tx1"/>
                    </a:gs>
                    <a:gs pos="86000">
                      <a:schemeClr val="tx1"/>
                    </a:gs>
                  </a:gsLst>
                  <a:lin ang="5400000" scaled="0"/>
                </a:gradFill>
                <a:latin typeface="+mn-lt"/>
                <a:ea typeface="+mn-ea"/>
                <a:cs typeface="+mn-cs"/>
              </a:defRPr>
            </a:lvl3pPr>
            <a:lvl4pPr marL="1636902" indent="-352962"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4pPr>
            <a:lvl5pPr marL="1980149" indent="-343247"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a:lnSpc>
                <a:spcPct val="100000"/>
              </a:lnSpc>
              <a:buClr>
                <a:srgbClr val="00AEEF"/>
              </a:buClr>
              <a:buNone/>
            </a:pPr>
            <a:endParaRPr lang="en-US" sz="2753" dirty="0">
              <a:gradFill>
                <a:gsLst>
                  <a:gs pos="0">
                    <a:srgbClr val="292929"/>
                  </a:gs>
                  <a:gs pos="86000">
                    <a:srgbClr val="292929"/>
                  </a:gs>
                </a:gsLst>
                <a:lin ang="5400000" scaled="0"/>
              </a:gradFill>
            </a:endParaRPr>
          </a:p>
        </p:txBody>
      </p:sp>
      <p:sp>
        <p:nvSpPr>
          <p:cNvPr id="15" name="TextBox 14"/>
          <p:cNvSpPr txBox="1"/>
          <p:nvPr/>
        </p:nvSpPr>
        <p:spPr>
          <a:xfrm>
            <a:off x="243869" y="1174044"/>
            <a:ext cx="3244397" cy="4001095"/>
          </a:xfrm>
          <a:prstGeom prst="rect">
            <a:avLst/>
          </a:prstGeom>
          <a:noFill/>
        </p:spPr>
        <p:txBody>
          <a:bodyPr wrap="square" lIns="0" tIns="0" rIns="0" bIns="0" rtlCol="0">
            <a:spAutoFit/>
          </a:bodyPr>
          <a:lstStyle/>
          <a:p>
            <a:r>
              <a:rPr lang="en-CA" sz="20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Customer Portal enables you to provide customers with highly personalized, interactive service on the Web. Your customers will be able to receive answers to their questions, complete transactions, submit support issues and query your knowledge base. With an open line of communication, and a range of self-service options, you'll boost customer satisfaction as well as long-term retention. </a:t>
            </a:r>
          </a:p>
        </p:txBody>
      </p:sp>
      <p:pic>
        <p:nvPicPr>
          <p:cNvPr id="8" name="Content Placeholder 3"/>
          <p:cNvPicPr>
            <a:picLocks/>
          </p:cNvPicPr>
          <p:nvPr/>
        </p:nvPicPr>
        <p:blipFill rotWithShape="1">
          <a:blip r:embed="rId3"/>
          <a:srcRect l="2456" t="3242" r="2593" b="3826"/>
          <a:stretch/>
        </p:blipFill>
        <p:spPr>
          <a:xfrm>
            <a:off x="3998290" y="1174043"/>
            <a:ext cx="8184444" cy="4847481"/>
          </a:xfrm>
          <a:prstGeom prst="rect">
            <a:avLst/>
          </a:prstGeom>
        </p:spPr>
      </p:pic>
      <p:sp>
        <p:nvSpPr>
          <p:cNvPr id="10" name="Rectangular Callout 9"/>
          <p:cNvSpPr/>
          <p:nvPr/>
        </p:nvSpPr>
        <p:spPr>
          <a:xfrm>
            <a:off x="6212069" y="1029323"/>
            <a:ext cx="1368419" cy="766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Orders</a:t>
            </a:r>
            <a:endParaRPr lang="en-CA" dirty="0"/>
          </a:p>
        </p:txBody>
      </p:sp>
      <p:sp>
        <p:nvSpPr>
          <p:cNvPr id="11" name="Rectangular Callout 10"/>
          <p:cNvSpPr/>
          <p:nvPr/>
        </p:nvSpPr>
        <p:spPr>
          <a:xfrm>
            <a:off x="3998290" y="3137792"/>
            <a:ext cx="1368419" cy="766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Order Status</a:t>
            </a:r>
            <a:endParaRPr lang="en-CA" dirty="0"/>
          </a:p>
        </p:txBody>
      </p:sp>
      <p:sp>
        <p:nvSpPr>
          <p:cNvPr id="12" name="Rectangular Callout 11"/>
          <p:cNvSpPr/>
          <p:nvPr/>
        </p:nvSpPr>
        <p:spPr>
          <a:xfrm>
            <a:off x="10046962" y="3849717"/>
            <a:ext cx="1368419" cy="766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Inventory Status</a:t>
            </a:r>
            <a:endParaRPr lang="en-CA" dirty="0"/>
          </a:p>
        </p:txBody>
      </p:sp>
      <p:sp>
        <p:nvSpPr>
          <p:cNvPr id="13" name="Rectangular Callout 12"/>
          <p:cNvSpPr/>
          <p:nvPr/>
        </p:nvSpPr>
        <p:spPr>
          <a:xfrm>
            <a:off x="3998290" y="1108477"/>
            <a:ext cx="1368419" cy="766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Inquiry</a:t>
            </a:r>
            <a:endParaRPr lang="en-CA" dirty="0"/>
          </a:p>
        </p:txBody>
      </p:sp>
      <p:sp>
        <p:nvSpPr>
          <p:cNvPr id="14" name="Rectangular Callout 13"/>
          <p:cNvSpPr/>
          <p:nvPr/>
        </p:nvSpPr>
        <p:spPr>
          <a:xfrm>
            <a:off x="7581544" y="1029323"/>
            <a:ext cx="1368419" cy="766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Receivables</a:t>
            </a:r>
            <a:endParaRPr lang="en-CA" dirty="0"/>
          </a:p>
        </p:txBody>
      </p:sp>
    </p:spTree>
    <p:extLst>
      <p:ext uri="{BB962C8B-B14F-4D97-AF65-F5344CB8AC3E}">
        <p14:creationId xmlns:p14="http://schemas.microsoft.com/office/powerpoint/2010/main" val="98177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5E5E5E"/>
                </a:solidFill>
              </a:rPr>
              <a:t>Graphical Scheduler</a:t>
            </a:r>
            <a:endParaRPr lang="en-US" sz="2800" dirty="0">
              <a:solidFill>
                <a:srgbClr val="5E5E5E"/>
              </a:solidFill>
            </a:endParaRPr>
          </a:p>
        </p:txBody>
      </p:sp>
      <p:sp>
        <p:nvSpPr>
          <p:cNvPr id="9" name="Text Placeholder 2"/>
          <p:cNvSpPr txBox="1">
            <a:spLocks/>
          </p:cNvSpPr>
          <p:nvPr/>
        </p:nvSpPr>
        <p:spPr>
          <a:xfrm>
            <a:off x="516867" y="3802459"/>
            <a:ext cx="5130984" cy="2055328"/>
          </a:xfrm>
          <a:prstGeom prst="rect">
            <a:avLst/>
          </a:prstGeom>
        </p:spPr>
        <p:txBody>
          <a:bodyPr vert="horz" wrap="square" lIns="0" tIns="0" rIns="0" bIns="0" rtlCol="0">
            <a:normAutofit/>
          </a:bodyPr>
          <a:lstStyle>
            <a:lvl1pPr marL="469536" indent="-469536" algn="l" defTabSz="932559" rtl="0" eaLnBrk="1" latinLnBrk="0" hangingPunct="1">
              <a:lnSpc>
                <a:spcPct val="90000"/>
              </a:lnSpc>
              <a:spcBef>
                <a:spcPct val="20000"/>
              </a:spcBef>
              <a:buClr>
                <a:schemeClr val="accent1"/>
              </a:buClr>
              <a:buSzPct val="90000"/>
              <a:buFont typeface="Wingdings" pitchFamily="2" charset="2"/>
              <a:buChar char="§"/>
              <a:defRPr sz="3264" kern="1200" spc="-71" baseline="0">
                <a:gradFill>
                  <a:gsLst>
                    <a:gs pos="0">
                      <a:schemeClr val="tx1"/>
                    </a:gs>
                    <a:gs pos="86000">
                      <a:schemeClr val="tx1"/>
                    </a:gs>
                  </a:gsLst>
                  <a:lin ang="5400000" scaled="0"/>
                </a:gradFill>
                <a:latin typeface="+mn-lt"/>
                <a:ea typeface="+mn-ea"/>
                <a:cs typeface="+mn-cs"/>
              </a:defRPr>
            </a:lvl1pPr>
            <a:lvl2pPr marL="872691" indent="-403154" algn="l" defTabSz="932559" rtl="0" eaLnBrk="1" latinLnBrk="0" hangingPunct="1">
              <a:lnSpc>
                <a:spcPct val="90000"/>
              </a:lnSpc>
              <a:spcBef>
                <a:spcPct val="20000"/>
              </a:spcBef>
              <a:buClr>
                <a:schemeClr val="accent1"/>
              </a:buClr>
              <a:buSzPct val="90000"/>
              <a:buFont typeface="Wingdings" pitchFamily="2" charset="2"/>
              <a:buChar char="§"/>
              <a:defRPr sz="2856" kern="1200" spc="-71" baseline="0">
                <a:gradFill>
                  <a:gsLst>
                    <a:gs pos="0">
                      <a:schemeClr val="tx1"/>
                    </a:gs>
                    <a:gs pos="86000">
                      <a:schemeClr val="tx1"/>
                    </a:gs>
                  </a:gsLst>
                  <a:lin ang="5400000" scaled="0"/>
                </a:gradFill>
                <a:latin typeface="+mn-lt"/>
                <a:ea typeface="+mn-ea"/>
                <a:cs typeface="+mn-cs"/>
              </a:defRPr>
            </a:lvl2pPr>
            <a:lvl3pPr marL="1283940" indent="-411249" algn="l" defTabSz="932559" rtl="0" eaLnBrk="1" latinLnBrk="0" hangingPunct="1">
              <a:lnSpc>
                <a:spcPct val="90000"/>
              </a:lnSpc>
              <a:spcBef>
                <a:spcPct val="20000"/>
              </a:spcBef>
              <a:buClr>
                <a:schemeClr val="accent1"/>
              </a:buClr>
              <a:buSzPct val="90000"/>
              <a:buFont typeface="Wingdings" pitchFamily="2" charset="2"/>
              <a:buChar char="§"/>
              <a:defRPr sz="2448" kern="1200" spc="-71" baseline="0">
                <a:gradFill>
                  <a:gsLst>
                    <a:gs pos="0">
                      <a:schemeClr val="tx1"/>
                    </a:gs>
                    <a:gs pos="86000">
                      <a:schemeClr val="tx1"/>
                    </a:gs>
                  </a:gsLst>
                  <a:lin ang="5400000" scaled="0"/>
                </a:gradFill>
                <a:latin typeface="+mn-lt"/>
                <a:ea typeface="+mn-ea"/>
                <a:cs typeface="+mn-cs"/>
              </a:defRPr>
            </a:lvl3pPr>
            <a:lvl4pPr marL="1636902" indent="-352962"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4pPr>
            <a:lvl5pPr marL="1980149" indent="-343247"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a:lnSpc>
                <a:spcPct val="100000"/>
              </a:lnSpc>
              <a:buClr>
                <a:srgbClr val="00AEEF"/>
              </a:buClr>
              <a:buNone/>
            </a:pPr>
            <a:endParaRPr lang="en-US" sz="2753" dirty="0">
              <a:gradFill>
                <a:gsLst>
                  <a:gs pos="0">
                    <a:srgbClr val="292929"/>
                  </a:gs>
                  <a:gs pos="86000">
                    <a:srgbClr val="292929"/>
                  </a:gs>
                </a:gsLst>
                <a:lin ang="5400000" scaled="0"/>
              </a:gradFill>
            </a:endParaRPr>
          </a:p>
        </p:txBody>
      </p:sp>
      <p:sp>
        <p:nvSpPr>
          <p:cNvPr id="15" name="TextBox 14"/>
          <p:cNvSpPr txBox="1"/>
          <p:nvPr/>
        </p:nvSpPr>
        <p:spPr>
          <a:xfrm>
            <a:off x="243869" y="1174044"/>
            <a:ext cx="3244397" cy="4385816"/>
          </a:xfrm>
          <a:prstGeom prst="rect">
            <a:avLst/>
          </a:prstGeom>
          <a:noFill/>
        </p:spPr>
        <p:txBody>
          <a:bodyPr wrap="square" lIns="0" tIns="0" rIns="0" bIns="0" rtlCol="0">
            <a:spAutoFit/>
          </a:bodyPr>
          <a:lstStyle/>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At one glance you can see production orders, due dates, resource workloads and bottlenecks. </a:t>
            </a:r>
          </a:p>
          <a:p>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The "drag-and-drop" feature allows you to make adjustments to the schedule quickly and simply by clicking and dragging with the mouse</a:t>
            </a:r>
          </a:p>
          <a:p>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You can zoom in and out to closely focus on a portion of the schedule or see the long –range plan of operations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188" y="1174043"/>
            <a:ext cx="8536805" cy="4809067"/>
          </a:xfrm>
          <a:prstGeom prst="rect">
            <a:avLst/>
          </a:prstGeom>
        </p:spPr>
      </p:pic>
    </p:spTree>
    <p:extLst>
      <p:ext uri="{BB962C8B-B14F-4D97-AF65-F5344CB8AC3E}">
        <p14:creationId xmlns:p14="http://schemas.microsoft.com/office/powerpoint/2010/main" val="135019718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Barcoding</a:t>
            </a:r>
            <a:endParaRPr lang="en-CA" dirty="0"/>
          </a:p>
        </p:txBody>
      </p:sp>
      <p:pic>
        <p:nvPicPr>
          <p:cNvPr id="3" name="Picture 2"/>
          <p:cNvPicPr>
            <a:picLocks noChangeAspect="1"/>
          </p:cNvPicPr>
          <p:nvPr/>
        </p:nvPicPr>
        <p:blipFill>
          <a:blip r:embed="rId3"/>
          <a:stretch>
            <a:fillRect/>
          </a:stretch>
        </p:blipFill>
        <p:spPr>
          <a:xfrm>
            <a:off x="4473575" y="1156161"/>
            <a:ext cx="7718425" cy="4830920"/>
          </a:xfrm>
          <a:prstGeom prst="rect">
            <a:avLst/>
          </a:prstGeom>
        </p:spPr>
      </p:pic>
      <p:pic>
        <p:nvPicPr>
          <p:cNvPr id="4" name="Picture 3"/>
          <p:cNvPicPr>
            <a:picLocks noChangeAspect="1"/>
          </p:cNvPicPr>
          <p:nvPr/>
        </p:nvPicPr>
        <p:blipFill rotWithShape="1">
          <a:blip r:embed="rId4"/>
          <a:srcRect r="2809"/>
          <a:stretch/>
        </p:blipFill>
        <p:spPr>
          <a:xfrm>
            <a:off x="1" y="4212411"/>
            <a:ext cx="4473574" cy="1774670"/>
          </a:xfrm>
          <a:prstGeom prst="rect">
            <a:avLst/>
          </a:prstGeom>
        </p:spPr>
      </p:pic>
      <p:sp>
        <p:nvSpPr>
          <p:cNvPr id="5" name="TextBox 4"/>
          <p:cNvSpPr txBox="1"/>
          <p:nvPr/>
        </p:nvSpPr>
        <p:spPr>
          <a:xfrm>
            <a:off x="243870" y="1156161"/>
            <a:ext cx="4229706" cy="1754326"/>
          </a:xfrm>
          <a:prstGeom prst="rect">
            <a:avLst/>
          </a:prstGeom>
          <a:noFill/>
        </p:spPr>
        <p:txBody>
          <a:bodyPr wrap="square" lIns="0" tIns="0" rIns="0" bIns="0" rtlCol="0">
            <a:spAutoFit/>
          </a:bodyPr>
          <a:lstStyle/>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Labour barcoding provides real-time costing, tracking and scheduling on the shop floor.</a:t>
            </a:r>
          </a:p>
          <a:p>
            <a:endPar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endParaRPr>
          </a:p>
          <a:p>
            <a:r>
              <a:rPr lang="en-CA" sz="1900" spc="-72" dirty="0">
                <a:gradFill>
                  <a:gsLst>
                    <a:gs pos="0">
                      <a:schemeClr val="tx1"/>
                    </a:gs>
                    <a:gs pos="86000">
                      <a:schemeClr val="tx1"/>
                    </a:gs>
                  </a:gsLst>
                  <a:lin ang="5400000" scaled="0"/>
                </a:gradFill>
                <a:latin typeface="Segoe UI Light" panose="020B0502040204020203" pitchFamily="34" charset="0"/>
                <a:cs typeface="Segoe UI Light" panose="020B0502040204020203" pitchFamily="34" charset="0"/>
              </a:rPr>
              <a:t>It saves time, reduce errors, improves operational efficiency and provides traceability for manufacturers and distributors</a:t>
            </a:r>
          </a:p>
        </p:txBody>
      </p:sp>
    </p:spTree>
    <p:extLst>
      <p:ext uri="{BB962C8B-B14F-4D97-AF65-F5344CB8AC3E}">
        <p14:creationId xmlns:p14="http://schemas.microsoft.com/office/powerpoint/2010/main" val="44713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5797"/>
        </a:solidFill>
        <a:effectLst/>
      </p:bgPr>
    </p:bg>
    <p:spTree>
      <p:nvGrpSpPr>
        <p:cNvPr id="1" name=""/>
        <p:cNvGrpSpPr/>
        <p:nvPr/>
      </p:nvGrpSpPr>
      <p:grpSpPr>
        <a:xfrm>
          <a:off x="0" y="0"/>
          <a:ext cx="0" cy="0"/>
          <a:chOff x="0" y="0"/>
          <a:chExt cx="0" cy="0"/>
        </a:xfrm>
      </p:grpSpPr>
      <p:sp>
        <p:nvSpPr>
          <p:cNvPr id="312" name="Title 3"/>
          <p:cNvSpPr txBox="1">
            <a:spLocks/>
          </p:cNvSpPr>
          <p:nvPr/>
        </p:nvSpPr>
        <p:spPr>
          <a:xfrm>
            <a:off x="269241" y="289957"/>
            <a:ext cx="11655840" cy="899537"/>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4313" dirty="0" smtClean="0">
                <a:gradFill>
                  <a:gsLst>
                    <a:gs pos="1250">
                      <a:srgbClr val="FFFFFF"/>
                    </a:gs>
                    <a:gs pos="100000">
                      <a:srgbClr val="FFFFFF"/>
                    </a:gs>
                  </a:gsLst>
                  <a:lin ang="5400000" scaled="0"/>
                </a:gradFill>
              </a:rPr>
              <a:t>Your business can do more and </a:t>
            </a:r>
            <a:r>
              <a:rPr sz="4313" dirty="0">
                <a:gradFill>
                  <a:gsLst>
                    <a:gs pos="1250">
                      <a:srgbClr val="FFFFFF"/>
                    </a:gs>
                    <a:gs pos="100000">
                      <a:srgbClr val="FFFFFF"/>
                    </a:gs>
                  </a:gsLst>
                  <a:lin ang="5400000" scaled="0"/>
                </a:gradFill>
              </a:rPr>
              <a:t>a</a:t>
            </a:r>
            <a:r>
              <a:rPr sz="4313" dirty="0" smtClean="0">
                <a:gradFill>
                  <a:gsLst>
                    <a:gs pos="1250">
                      <a:srgbClr val="FFFFFF"/>
                    </a:gs>
                    <a:gs pos="100000">
                      <a:srgbClr val="FFFFFF"/>
                    </a:gs>
                  </a:gsLst>
                  <a:lin ang="5400000" scaled="0"/>
                </a:gradFill>
              </a:rPr>
              <a:t>chieve more with the </a:t>
            </a:r>
            <a:br>
              <a:rPr sz="4313" dirty="0" smtClean="0">
                <a:gradFill>
                  <a:gsLst>
                    <a:gs pos="1250">
                      <a:srgbClr val="FFFFFF"/>
                    </a:gs>
                    <a:gs pos="100000">
                      <a:srgbClr val="FFFFFF"/>
                    </a:gs>
                  </a:gsLst>
                  <a:lin ang="5400000" scaled="0"/>
                </a:gradFill>
              </a:rPr>
            </a:br>
            <a:r>
              <a:rPr sz="4313" dirty="0" err="1" smtClean="0">
                <a:gradFill>
                  <a:gsLst>
                    <a:gs pos="1250">
                      <a:srgbClr val="FFFFFF"/>
                    </a:gs>
                    <a:gs pos="100000">
                      <a:srgbClr val="FFFFFF"/>
                    </a:gs>
                  </a:gsLst>
                  <a:lin ang="5400000" scaled="0"/>
                </a:gradFill>
              </a:rPr>
              <a:t>Vox</a:t>
            </a:r>
            <a:r>
              <a:rPr sz="4313" dirty="0" smtClean="0">
                <a:gradFill>
                  <a:gsLst>
                    <a:gs pos="1250">
                      <a:srgbClr val="FFFFFF"/>
                    </a:gs>
                    <a:gs pos="100000">
                      <a:srgbClr val="FFFFFF"/>
                    </a:gs>
                  </a:gsLst>
                  <a:lin ang="5400000" scaled="0"/>
                </a:gradFill>
              </a:rPr>
              <a:t> Vertical Accelerator</a:t>
            </a:r>
            <a:r>
              <a:rPr sz="4313" dirty="0" smtClean="0">
                <a:gradFill>
                  <a:gsLst>
                    <a:gs pos="1250">
                      <a:srgbClr val="FFFFFF"/>
                    </a:gs>
                    <a:gs pos="100000">
                      <a:srgbClr val="FFFFFF"/>
                    </a:gs>
                  </a:gsLst>
                  <a:lin ang="5400000" scaled="0"/>
                </a:gradFill>
                <a:latin typeface="Segoe UI"/>
              </a:rPr>
              <a:t> </a:t>
            </a:r>
            <a:endParaRPr sz="4313" dirty="0">
              <a:gradFill>
                <a:gsLst>
                  <a:gs pos="1250">
                    <a:srgbClr val="FFFFFF"/>
                  </a:gs>
                  <a:gs pos="100000">
                    <a:srgbClr val="FFFFFF"/>
                  </a:gs>
                </a:gsLst>
                <a:lin ang="5400000" scaled="0"/>
              </a:gradFill>
              <a:latin typeface="Segoe UI"/>
            </a:endParaRPr>
          </a:p>
        </p:txBody>
      </p:sp>
      <p:pic>
        <p:nvPicPr>
          <p:cNvPr id="1850" name="Picture 1849"/>
          <p:cNvPicPr>
            <a:picLocks noChangeAspect="1"/>
          </p:cNvPicPr>
          <p:nvPr/>
        </p:nvPicPr>
        <p:blipFill>
          <a:blip r:embed="rId3">
            <a:duotone>
              <a:srgbClr val="0072C6">
                <a:shade val="45000"/>
                <a:satMod val="135000"/>
              </a:srgbClr>
              <a:prstClr val="white"/>
            </a:duotone>
            <a:extLst>
              <a:ext uri="{28A0092B-C50C-407E-A947-70E740481C1C}">
                <a14:useLocalDpi xmlns:a14="http://schemas.microsoft.com/office/drawing/2010/main" val="0"/>
              </a:ext>
            </a:extLst>
          </a:blip>
          <a:stretch>
            <a:fillRect/>
          </a:stretch>
        </p:blipFill>
        <p:spPr>
          <a:xfrm>
            <a:off x="1715460" y="5082839"/>
            <a:ext cx="2164113" cy="508239"/>
          </a:xfrm>
          <a:prstGeom prst="rect">
            <a:avLst/>
          </a:prstGeom>
          <a:noFill/>
          <a:ln>
            <a:noFill/>
          </a:ln>
        </p:spPr>
      </p:pic>
      <p:pic>
        <p:nvPicPr>
          <p:cNvPr id="1851" name="Picture 1850"/>
          <p:cNvPicPr>
            <a:picLocks noChangeAspect="1"/>
          </p:cNvPicPr>
          <p:nvPr/>
        </p:nvPicPr>
        <p:blipFill>
          <a:blip r:embed="rId4">
            <a:duotone>
              <a:srgbClr val="0072C6">
                <a:shade val="45000"/>
                <a:satMod val="135000"/>
              </a:srgbClr>
              <a:prstClr val="white"/>
            </a:duotone>
            <a:extLst>
              <a:ext uri="{28A0092B-C50C-407E-A947-70E740481C1C}">
                <a14:useLocalDpi xmlns:a14="http://schemas.microsoft.com/office/drawing/2010/main" val="0"/>
              </a:ext>
            </a:extLst>
          </a:blip>
          <a:stretch>
            <a:fillRect/>
          </a:stretch>
        </p:blipFill>
        <p:spPr>
          <a:xfrm>
            <a:off x="8042550" y="3357860"/>
            <a:ext cx="2735432" cy="564115"/>
          </a:xfrm>
          <a:prstGeom prst="rect">
            <a:avLst/>
          </a:prstGeom>
        </p:spPr>
      </p:pic>
      <p:sp useBgFill="1">
        <p:nvSpPr>
          <p:cNvPr id="1852" name="TextBox 1851"/>
          <p:cNvSpPr txBox="1"/>
          <p:nvPr/>
        </p:nvSpPr>
        <p:spPr>
          <a:xfrm>
            <a:off x="1389770" y="5042738"/>
            <a:ext cx="2546463" cy="615522"/>
          </a:xfrm>
          <a:prstGeom prst="rect">
            <a:avLst/>
          </a:prstGeom>
        </p:spPr>
        <p:txBody>
          <a:bodyPr wrap="square" lIns="179285" tIns="143428" rIns="179285" bIns="143428" rtlCol="0">
            <a:spAutoFit/>
          </a:bodyPr>
          <a:lstStyle/>
          <a:p>
            <a:pPr algn="r">
              <a:lnSpc>
                <a:spcPct val="90000"/>
              </a:lnSpc>
              <a:spcAft>
                <a:spcPts val="588"/>
              </a:spcAft>
              <a:defRPr/>
            </a:pPr>
            <a:r>
              <a:rPr lang="en-US" sz="2353" kern="0" dirty="0" smtClean="0">
                <a:solidFill>
                  <a:srgbClr val="FFFFFF"/>
                </a:solidFill>
              </a:rPr>
              <a:t>Faster</a:t>
            </a:r>
            <a:endParaRPr lang="en-US" sz="2353" kern="0" dirty="0">
              <a:solidFill>
                <a:srgbClr val="FFFFFF"/>
              </a:solidFill>
            </a:endParaRPr>
          </a:p>
        </p:txBody>
      </p:sp>
      <p:sp useBgFill="1">
        <p:nvSpPr>
          <p:cNvPr id="1853" name="TextBox 1852"/>
          <p:cNvSpPr txBox="1"/>
          <p:nvPr/>
        </p:nvSpPr>
        <p:spPr>
          <a:xfrm>
            <a:off x="7938879" y="3190746"/>
            <a:ext cx="3538279" cy="941386"/>
          </a:xfrm>
          <a:prstGeom prst="rect">
            <a:avLst/>
          </a:prstGeom>
        </p:spPr>
        <p:txBody>
          <a:bodyPr wrap="square" lIns="179285" tIns="143428" rIns="179285" bIns="143428" rtlCol="0">
            <a:spAutoFit/>
          </a:bodyPr>
          <a:lstStyle/>
          <a:p>
            <a:pPr>
              <a:lnSpc>
                <a:spcPct val="90000"/>
              </a:lnSpc>
              <a:spcAft>
                <a:spcPts val="588"/>
              </a:spcAft>
              <a:defRPr/>
            </a:pPr>
            <a:r>
              <a:rPr lang="en-US" sz="2353" kern="0" dirty="0" smtClean="0">
                <a:solidFill>
                  <a:srgbClr val="FFFFFF"/>
                </a:solidFill>
              </a:rPr>
              <a:t>Lower Cost</a:t>
            </a:r>
            <a:r>
              <a:rPr lang="en-US" sz="2353" kern="0" dirty="0">
                <a:solidFill>
                  <a:srgbClr val="FFFFFF"/>
                </a:solidFill>
              </a:rPr>
              <a:t/>
            </a:r>
            <a:br>
              <a:rPr lang="en-US" sz="2353" kern="0" dirty="0">
                <a:solidFill>
                  <a:srgbClr val="FFFFFF"/>
                </a:solidFill>
              </a:rPr>
            </a:br>
            <a:endParaRPr lang="en-US" sz="2353" kern="0" dirty="0">
              <a:solidFill>
                <a:srgbClr val="FFFFFF"/>
              </a:solidFill>
            </a:endParaRPr>
          </a:p>
        </p:txBody>
      </p:sp>
      <p:sp useBgFill="1">
        <p:nvSpPr>
          <p:cNvPr id="1854" name="TextBox 1853"/>
          <p:cNvSpPr txBox="1"/>
          <p:nvPr/>
        </p:nvSpPr>
        <p:spPr>
          <a:xfrm>
            <a:off x="1769600" y="1945495"/>
            <a:ext cx="2429945" cy="941374"/>
          </a:xfrm>
          <a:prstGeom prst="rect">
            <a:avLst/>
          </a:prstGeom>
        </p:spPr>
        <p:txBody>
          <a:bodyPr wrap="none" lIns="179285" tIns="143428" rIns="179285" bIns="143428" rtlCol="0">
            <a:spAutoFit/>
          </a:bodyPr>
          <a:lstStyle/>
          <a:p>
            <a:pPr>
              <a:lnSpc>
                <a:spcPct val="90000"/>
              </a:lnSpc>
              <a:spcAft>
                <a:spcPts val="588"/>
              </a:spcAft>
              <a:defRPr/>
            </a:pPr>
            <a:r>
              <a:rPr lang="en-US" sz="2353" kern="0" dirty="0" smtClean="0">
                <a:solidFill>
                  <a:srgbClr val="FFFFFF"/>
                </a:solidFill>
              </a:rPr>
              <a:t>More productive</a:t>
            </a:r>
            <a:r>
              <a:rPr lang="en-US" sz="2353" kern="0" dirty="0">
                <a:solidFill>
                  <a:srgbClr val="FFFFFF"/>
                </a:solidFill>
              </a:rPr>
              <a:t/>
            </a:r>
            <a:br>
              <a:rPr lang="en-US" sz="2353" kern="0" dirty="0">
                <a:solidFill>
                  <a:srgbClr val="FFFFFF"/>
                </a:solidFill>
              </a:rPr>
            </a:br>
            <a:endParaRPr lang="en-US" sz="2353" kern="0" dirty="0">
              <a:solidFill>
                <a:srgbClr val="FFFFFF"/>
              </a:solidFill>
            </a:endParaRPr>
          </a:p>
        </p:txBody>
      </p:sp>
      <p:grpSp>
        <p:nvGrpSpPr>
          <p:cNvPr id="1855" name="Group 1854"/>
          <p:cNvGrpSpPr/>
          <p:nvPr/>
        </p:nvGrpSpPr>
        <p:grpSpPr>
          <a:xfrm>
            <a:off x="3939245" y="2060052"/>
            <a:ext cx="3506966" cy="3506966"/>
            <a:chOff x="4018235" y="2100864"/>
            <a:chExt cx="3577288" cy="3577288"/>
          </a:xfrm>
        </p:grpSpPr>
        <p:sp>
          <p:nvSpPr>
            <p:cNvPr id="1856" name="Oval 1855"/>
            <p:cNvSpPr/>
            <p:nvPr/>
          </p:nvSpPr>
          <p:spPr bwMode="auto">
            <a:xfrm>
              <a:off x="4063635" y="2106108"/>
              <a:ext cx="3486488" cy="3486488"/>
            </a:xfrm>
            <a:prstGeom prst="ellipse">
              <a:avLst/>
            </a:prstGeom>
            <a:noFill/>
            <a:ln w="508000" cap="flat" cmpd="sng" algn="ctr">
              <a:solidFill>
                <a:srgbClr val="005695"/>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857" name="Oval 1856"/>
            <p:cNvSpPr/>
            <p:nvPr/>
          </p:nvSpPr>
          <p:spPr bwMode="auto">
            <a:xfrm>
              <a:off x="4018235" y="2100864"/>
              <a:ext cx="3577288" cy="3577288"/>
            </a:xfrm>
            <a:prstGeom prst="ellipse">
              <a:avLst/>
            </a:prstGeom>
            <a:noFill/>
            <a:ln w="19050"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858" name="data outline circle"/>
            <p:cNvSpPr/>
            <p:nvPr/>
          </p:nvSpPr>
          <p:spPr bwMode="auto">
            <a:xfrm>
              <a:off x="4435672" y="2481642"/>
              <a:ext cx="2743200" cy="2743200"/>
            </a:xfrm>
            <a:prstGeom prst="ellipse">
              <a:avLst/>
            </a:prstGeom>
            <a:solidFill>
              <a:srgbClr val="FFFFFF"/>
            </a:solidFill>
            <a:ln w="10160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859" name="data white transparent fill"/>
            <p:cNvSpPr/>
            <p:nvPr/>
          </p:nvSpPr>
          <p:spPr bwMode="auto">
            <a:xfrm>
              <a:off x="4486012" y="2531982"/>
              <a:ext cx="2642520" cy="2642520"/>
            </a:xfrm>
            <a:prstGeom prst="ellipse">
              <a:avLst/>
            </a:prstGeom>
            <a:solidFill>
              <a:srgbClr val="FFFFFF">
                <a:alpha val="70000"/>
              </a:srgbClr>
            </a:solidFill>
            <a:ln w="7620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60" name="Group 1859"/>
            <p:cNvGrpSpPr/>
            <p:nvPr/>
          </p:nvGrpSpPr>
          <p:grpSpPr>
            <a:xfrm>
              <a:off x="4497232" y="2543202"/>
              <a:ext cx="2635409" cy="2635409"/>
              <a:chOff x="-376160" y="4227499"/>
              <a:chExt cx="2622376" cy="2622450"/>
            </a:xfrm>
          </p:grpSpPr>
          <p:sp>
            <p:nvSpPr>
              <p:cNvPr id="1861" name="Freeform 7"/>
              <p:cNvSpPr>
                <a:spLocks/>
              </p:cNvSpPr>
              <p:nvPr/>
            </p:nvSpPr>
            <p:spPr bwMode="auto">
              <a:xfrm>
                <a:off x="-134947" y="4958041"/>
                <a:ext cx="49710" cy="121621"/>
              </a:xfrm>
              <a:custGeom>
                <a:avLst/>
                <a:gdLst>
                  <a:gd name="T0" fmla="*/ 10 w 26"/>
                  <a:gd name="T1" fmla="*/ 5 h 63"/>
                  <a:gd name="T2" fmla="*/ 0 w 26"/>
                  <a:gd name="T3" fmla="*/ 9 h 63"/>
                  <a:gd name="T4" fmla="*/ 0 w 26"/>
                  <a:gd name="T5" fmla="*/ 20 h 63"/>
                  <a:gd name="T6" fmla="*/ 3 w 26"/>
                  <a:gd name="T7" fmla="*/ 20 h 63"/>
                  <a:gd name="T8" fmla="*/ 7 w 26"/>
                  <a:gd name="T9" fmla="*/ 18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5"/>
                    </a:moveTo>
                    <a:cubicBezTo>
                      <a:pt x="6" y="6"/>
                      <a:pt x="3" y="8"/>
                      <a:pt x="0" y="9"/>
                    </a:cubicBezTo>
                    <a:cubicBezTo>
                      <a:pt x="0" y="9"/>
                      <a:pt x="0" y="9"/>
                      <a:pt x="0" y="20"/>
                    </a:cubicBezTo>
                    <a:cubicBezTo>
                      <a:pt x="1" y="20"/>
                      <a:pt x="2"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2" name="Freeform 8"/>
              <p:cNvSpPr>
                <a:spLocks/>
              </p:cNvSpPr>
              <p:nvPr/>
            </p:nvSpPr>
            <p:spPr bwMode="auto">
              <a:xfrm>
                <a:off x="-55901" y="4958041"/>
                <a:ext cx="52154" cy="121621"/>
              </a:xfrm>
              <a:custGeom>
                <a:avLst/>
                <a:gdLst>
                  <a:gd name="T0" fmla="*/ 10 w 27"/>
                  <a:gd name="T1" fmla="*/ 5 h 63"/>
                  <a:gd name="T2" fmla="*/ 0 w 27"/>
                  <a:gd name="T3" fmla="*/ 9 h 63"/>
                  <a:gd name="T4" fmla="*/ 0 w 27"/>
                  <a:gd name="T5" fmla="*/ 20 h 63"/>
                  <a:gd name="T6" fmla="*/ 4 w 27"/>
                  <a:gd name="T7" fmla="*/ 20 h 63"/>
                  <a:gd name="T8" fmla="*/ 7 w 27"/>
                  <a:gd name="T9" fmla="*/ 18 h 63"/>
                  <a:gd name="T10" fmla="*/ 10 w 27"/>
                  <a:gd name="T11" fmla="*/ 17 h 63"/>
                  <a:gd name="T12" fmla="*/ 13 w 27"/>
                  <a:gd name="T13" fmla="*/ 15 h 63"/>
                  <a:gd name="T14" fmla="*/ 13 w 27"/>
                  <a:gd name="T15" fmla="*/ 63 h 63"/>
                  <a:gd name="T16" fmla="*/ 27 w 27"/>
                  <a:gd name="T17" fmla="*/ 63 h 63"/>
                  <a:gd name="T18" fmla="*/ 27 w 27"/>
                  <a:gd name="T19" fmla="*/ 0 h 63"/>
                  <a:gd name="T20" fmla="*/ 18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6" y="6"/>
                      <a:pt x="4" y="8"/>
                      <a:pt x="0" y="9"/>
                    </a:cubicBezTo>
                    <a:cubicBezTo>
                      <a:pt x="0" y="9"/>
                      <a:pt x="0" y="9"/>
                      <a:pt x="0" y="20"/>
                    </a:cubicBezTo>
                    <a:cubicBezTo>
                      <a:pt x="1" y="20"/>
                      <a:pt x="2" y="20"/>
                      <a:pt x="4" y="20"/>
                    </a:cubicBezTo>
                    <a:cubicBezTo>
                      <a:pt x="5" y="19"/>
                      <a:pt x="6"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3" name="Freeform 14"/>
              <p:cNvSpPr>
                <a:spLocks/>
              </p:cNvSpPr>
              <p:nvPr/>
            </p:nvSpPr>
            <p:spPr bwMode="auto">
              <a:xfrm>
                <a:off x="525129" y="4958041"/>
                <a:ext cx="49710"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5"/>
                    </a:cubicBezTo>
                    <a:cubicBezTo>
                      <a:pt x="6" y="6"/>
                      <a:pt x="3" y="8"/>
                      <a:pt x="0" y="9"/>
                    </a:cubicBezTo>
                    <a:cubicBezTo>
                      <a:pt x="0" y="9"/>
                      <a:pt x="0" y="9"/>
                      <a:pt x="0" y="20"/>
                    </a:cubicBezTo>
                    <a:cubicBezTo>
                      <a:pt x="1" y="20"/>
                      <a:pt x="1"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4" name="Freeform 18"/>
              <p:cNvSpPr>
                <a:spLocks/>
              </p:cNvSpPr>
              <p:nvPr/>
            </p:nvSpPr>
            <p:spPr bwMode="auto">
              <a:xfrm>
                <a:off x="876355" y="4958041"/>
                <a:ext cx="51340" cy="121621"/>
              </a:xfrm>
              <a:custGeom>
                <a:avLst/>
                <a:gdLst>
                  <a:gd name="T0" fmla="*/ 27 w 27"/>
                  <a:gd name="T1" fmla="*/ 63 h 63"/>
                  <a:gd name="T2" fmla="*/ 27 w 27"/>
                  <a:gd name="T3" fmla="*/ 0 h 63"/>
                  <a:gd name="T4" fmla="*/ 19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5" name="Freeform 19"/>
              <p:cNvSpPr>
                <a:spLocks noEditPoints="1"/>
              </p:cNvSpPr>
              <p:nvPr/>
            </p:nvSpPr>
            <p:spPr bwMode="auto">
              <a:xfrm>
                <a:off x="957031" y="4958041"/>
                <a:ext cx="84750" cy="124070"/>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1"/>
                      <a:pt x="38" y="56"/>
                    </a:cubicBezTo>
                    <a:cubicBezTo>
                      <a:pt x="42" y="50"/>
                      <a:pt x="44" y="42"/>
                      <a:pt x="44" y="32"/>
                    </a:cubicBezTo>
                    <a:cubicBezTo>
                      <a:pt x="44" y="11"/>
                      <a:pt x="37"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6" name="Freeform 23"/>
              <p:cNvSpPr>
                <a:spLocks noEditPoints="1"/>
              </p:cNvSpPr>
              <p:nvPr/>
            </p:nvSpPr>
            <p:spPr bwMode="auto">
              <a:xfrm>
                <a:off x="1343297" y="4958041"/>
                <a:ext cx="86380" cy="124070"/>
              </a:xfrm>
              <a:custGeom>
                <a:avLst/>
                <a:gdLst>
                  <a:gd name="T0" fmla="*/ 23 w 45"/>
                  <a:gd name="T1" fmla="*/ 0 h 64"/>
                  <a:gd name="T2" fmla="*/ 6 w 45"/>
                  <a:gd name="T3" fmla="*/ 8 h 64"/>
                  <a:gd name="T4" fmla="*/ 0 w 45"/>
                  <a:gd name="T5" fmla="*/ 33 h 64"/>
                  <a:gd name="T6" fmla="*/ 22 w 45"/>
                  <a:gd name="T7" fmla="*/ 64 h 64"/>
                  <a:gd name="T8" fmla="*/ 39 w 45"/>
                  <a:gd name="T9" fmla="*/ 56 h 64"/>
                  <a:gd name="T10" fmla="*/ 45 w 45"/>
                  <a:gd name="T11" fmla="*/ 32 h 64"/>
                  <a:gd name="T12" fmla="*/ 23 w 45"/>
                  <a:gd name="T13" fmla="*/ 0 h 64"/>
                  <a:gd name="T14" fmla="*/ 22 w 45"/>
                  <a:gd name="T15" fmla="*/ 53 h 64"/>
                  <a:gd name="T16" fmla="*/ 14 w 45"/>
                  <a:gd name="T17" fmla="*/ 33 h 64"/>
                  <a:gd name="T18" fmla="*/ 22 w 45"/>
                  <a:gd name="T19" fmla="*/ 11 h 64"/>
                  <a:gd name="T20" fmla="*/ 31 w 45"/>
                  <a:gd name="T21" fmla="*/ 32 h 64"/>
                  <a:gd name="T22" fmla="*/ 22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2" y="64"/>
                    </a:cubicBezTo>
                    <a:cubicBezTo>
                      <a:pt x="30" y="64"/>
                      <a:pt x="35" y="61"/>
                      <a:pt x="39" y="56"/>
                    </a:cubicBezTo>
                    <a:cubicBezTo>
                      <a:pt x="43" y="50"/>
                      <a:pt x="45" y="42"/>
                      <a:pt x="45" y="32"/>
                    </a:cubicBezTo>
                    <a:cubicBezTo>
                      <a:pt x="45"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7" name="Freeform 24"/>
              <p:cNvSpPr>
                <a:spLocks noEditPoints="1"/>
              </p:cNvSpPr>
              <p:nvPr/>
            </p:nvSpPr>
            <p:spPr bwMode="auto">
              <a:xfrm>
                <a:off x="1456570" y="4958041"/>
                <a:ext cx="87195" cy="124070"/>
              </a:xfrm>
              <a:custGeom>
                <a:avLst/>
                <a:gdLst>
                  <a:gd name="T0" fmla="*/ 23 w 45"/>
                  <a:gd name="T1" fmla="*/ 0 h 64"/>
                  <a:gd name="T2" fmla="*/ 6 w 45"/>
                  <a:gd name="T3" fmla="*/ 8 h 64"/>
                  <a:gd name="T4" fmla="*/ 0 w 45"/>
                  <a:gd name="T5" fmla="*/ 33 h 64"/>
                  <a:gd name="T6" fmla="*/ 23 w 45"/>
                  <a:gd name="T7" fmla="*/ 64 h 64"/>
                  <a:gd name="T8" fmla="*/ 39 w 45"/>
                  <a:gd name="T9" fmla="*/ 56 h 64"/>
                  <a:gd name="T10" fmla="*/ 45 w 45"/>
                  <a:gd name="T11" fmla="*/ 32 h 64"/>
                  <a:gd name="T12" fmla="*/ 23 w 45"/>
                  <a:gd name="T13" fmla="*/ 0 h 64"/>
                  <a:gd name="T14" fmla="*/ 23 w 45"/>
                  <a:gd name="T15" fmla="*/ 53 h 64"/>
                  <a:gd name="T16" fmla="*/ 14 w 45"/>
                  <a:gd name="T17" fmla="*/ 33 h 64"/>
                  <a:gd name="T18" fmla="*/ 23 w 45"/>
                  <a:gd name="T19" fmla="*/ 11 h 64"/>
                  <a:gd name="T20" fmla="*/ 31 w 45"/>
                  <a:gd name="T21" fmla="*/ 32 h 64"/>
                  <a:gd name="T22" fmla="*/ 23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3" y="64"/>
                    </a:cubicBezTo>
                    <a:cubicBezTo>
                      <a:pt x="30" y="64"/>
                      <a:pt x="35" y="61"/>
                      <a:pt x="39" y="56"/>
                    </a:cubicBezTo>
                    <a:cubicBezTo>
                      <a:pt x="43" y="50"/>
                      <a:pt x="45" y="42"/>
                      <a:pt x="45" y="32"/>
                    </a:cubicBezTo>
                    <a:cubicBezTo>
                      <a:pt x="45" y="11"/>
                      <a:pt x="38" y="0"/>
                      <a:pt x="23" y="0"/>
                    </a:cubicBezTo>
                    <a:close/>
                    <a:moveTo>
                      <a:pt x="23" y="53"/>
                    </a:moveTo>
                    <a:cubicBezTo>
                      <a:pt x="17" y="53"/>
                      <a:pt x="14" y="47"/>
                      <a:pt x="14" y="33"/>
                    </a:cubicBezTo>
                    <a:cubicBezTo>
                      <a:pt x="14" y="18"/>
                      <a:pt x="17" y="11"/>
                      <a:pt x="23" y="11"/>
                    </a:cubicBezTo>
                    <a:cubicBezTo>
                      <a:pt x="28" y="11"/>
                      <a:pt x="31" y="17"/>
                      <a:pt x="31" y="32"/>
                    </a:cubicBezTo>
                    <a:cubicBezTo>
                      <a:pt x="31" y="47"/>
                      <a:pt x="28" y="53"/>
                      <a:pt x="23" y="5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8" name="Freeform 25"/>
              <p:cNvSpPr>
                <a:spLocks/>
              </p:cNvSpPr>
              <p:nvPr/>
            </p:nvSpPr>
            <p:spPr bwMode="auto">
              <a:xfrm>
                <a:off x="1570657" y="4958041"/>
                <a:ext cx="52154" cy="121621"/>
              </a:xfrm>
              <a:custGeom>
                <a:avLst/>
                <a:gdLst>
                  <a:gd name="T0" fmla="*/ 10 w 27"/>
                  <a:gd name="T1" fmla="*/ 5 h 63"/>
                  <a:gd name="T2" fmla="*/ 0 w 27"/>
                  <a:gd name="T3" fmla="*/ 9 h 63"/>
                  <a:gd name="T4" fmla="*/ 0 w 27"/>
                  <a:gd name="T5" fmla="*/ 20 h 63"/>
                  <a:gd name="T6" fmla="*/ 4 w 27"/>
                  <a:gd name="T7" fmla="*/ 20 h 63"/>
                  <a:gd name="T8" fmla="*/ 8 w 27"/>
                  <a:gd name="T9" fmla="*/ 18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7" y="6"/>
                      <a:pt x="4" y="8"/>
                      <a:pt x="0" y="9"/>
                    </a:cubicBezTo>
                    <a:cubicBezTo>
                      <a:pt x="0" y="9"/>
                      <a:pt x="0" y="9"/>
                      <a:pt x="0" y="20"/>
                    </a:cubicBez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9" name="Freeform 29"/>
              <p:cNvSpPr>
                <a:spLocks noEditPoints="1"/>
              </p:cNvSpPr>
              <p:nvPr/>
            </p:nvSpPr>
            <p:spPr bwMode="auto">
              <a:xfrm>
                <a:off x="1958554" y="4958041"/>
                <a:ext cx="84750" cy="124070"/>
              </a:xfrm>
              <a:custGeom>
                <a:avLst/>
                <a:gdLst>
                  <a:gd name="T0" fmla="*/ 0 w 44"/>
                  <a:gd name="T1" fmla="*/ 33 h 64"/>
                  <a:gd name="T2" fmla="*/ 22 w 44"/>
                  <a:gd name="T3" fmla="*/ 64 h 64"/>
                  <a:gd name="T4" fmla="*/ 39 w 44"/>
                  <a:gd name="T5" fmla="*/ 56 h 64"/>
                  <a:gd name="T6" fmla="*/ 44 w 44"/>
                  <a:gd name="T7" fmla="*/ 32 h 64"/>
                  <a:gd name="T8" fmla="*/ 23 w 44"/>
                  <a:gd name="T9" fmla="*/ 0 h 64"/>
                  <a:gd name="T10" fmla="*/ 5 w 44"/>
                  <a:gd name="T11" fmla="*/ 8 h 64"/>
                  <a:gd name="T12" fmla="*/ 0 w 44"/>
                  <a:gd name="T13" fmla="*/ 33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0" y="33"/>
                    </a:moveTo>
                    <a:cubicBezTo>
                      <a:pt x="0" y="54"/>
                      <a:pt x="7" y="64"/>
                      <a:pt x="22" y="64"/>
                    </a:cubicBezTo>
                    <a:cubicBezTo>
                      <a:pt x="29" y="64"/>
                      <a:pt x="35" y="61"/>
                      <a:pt x="39" y="56"/>
                    </a:cubicBezTo>
                    <a:cubicBezTo>
                      <a:pt x="42" y="50"/>
                      <a:pt x="44" y="42"/>
                      <a:pt x="44" y="32"/>
                    </a:cubicBezTo>
                    <a:cubicBezTo>
                      <a:pt x="44" y="11"/>
                      <a:pt x="38" y="0"/>
                      <a:pt x="23" y="0"/>
                    </a:cubicBezTo>
                    <a:cubicBezTo>
                      <a:pt x="15" y="0"/>
                      <a:pt x="9" y="3"/>
                      <a:pt x="5" y="8"/>
                    </a:cubicBezTo>
                    <a:cubicBezTo>
                      <a:pt x="2" y="15"/>
                      <a:pt x="0" y="22"/>
                      <a:pt x="0" y="33"/>
                    </a:cubicBezTo>
                    <a:close/>
                    <a:moveTo>
                      <a:pt x="22" y="11"/>
                    </a:moveTo>
                    <a:cubicBezTo>
                      <a:pt x="28" y="11"/>
                      <a:pt x="30" y="17"/>
                      <a:pt x="30" y="32"/>
                    </a:cubicBezTo>
                    <a:cubicBezTo>
                      <a:pt x="30" y="47"/>
                      <a:pt x="28"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0" name="Freeform 30"/>
              <p:cNvSpPr>
                <a:spLocks/>
              </p:cNvSpPr>
              <p:nvPr/>
            </p:nvSpPr>
            <p:spPr bwMode="auto">
              <a:xfrm>
                <a:off x="2072641" y="4958041"/>
                <a:ext cx="51340" cy="121621"/>
              </a:xfrm>
              <a:custGeom>
                <a:avLst/>
                <a:gdLst>
                  <a:gd name="T0" fmla="*/ 10 w 27"/>
                  <a:gd name="T1" fmla="*/ 5 h 63"/>
                  <a:gd name="T2" fmla="*/ 0 w 27"/>
                  <a:gd name="T3" fmla="*/ 9 h 63"/>
                  <a:gd name="T4" fmla="*/ 0 w 27"/>
                  <a:gd name="T5" fmla="*/ 20 h 63"/>
                  <a:gd name="T6" fmla="*/ 3 w 27"/>
                  <a:gd name="T7" fmla="*/ 20 h 63"/>
                  <a:gd name="T8" fmla="*/ 7 w 27"/>
                  <a:gd name="T9" fmla="*/ 18 h 63"/>
                  <a:gd name="T10" fmla="*/ 10 w 27"/>
                  <a:gd name="T11" fmla="*/ 17 h 63"/>
                  <a:gd name="T12" fmla="*/ 13 w 27"/>
                  <a:gd name="T13" fmla="*/ 15 h 63"/>
                  <a:gd name="T14" fmla="*/ 13 w 27"/>
                  <a:gd name="T15" fmla="*/ 63 h 63"/>
                  <a:gd name="T16" fmla="*/ 27 w 27"/>
                  <a:gd name="T17" fmla="*/ 63 h 63"/>
                  <a:gd name="T18" fmla="*/ 27 w 27"/>
                  <a:gd name="T19" fmla="*/ 8 h 63"/>
                  <a:gd name="T20" fmla="*/ 23 w 27"/>
                  <a:gd name="T21" fmla="*/ 0 h 63"/>
                  <a:gd name="T22" fmla="*/ 18 w 27"/>
                  <a:gd name="T23" fmla="*/ 0 h 63"/>
                  <a:gd name="T24" fmla="*/ 10 w 27"/>
                  <a:gd name="T25"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3">
                    <a:moveTo>
                      <a:pt x="10" y="5"/>
                    </a:moveTo>
                    <a:cubicBezTo>
                      <a:pt x="6" y="6"/>
                      <a:pt x="3" y="8"/>
                      <a:pt x="0" y="9"/>
                    </a:cubicBezTo>
                    <a:cubicBezTo>
                      <a:pt x="0" y="9"/>
                      <a:pt x="0" y="9"/>
                      <a:pt x="0" y="20"/>
                    </a:cubicBezTo>
                    <a:cubicBezTo>
                      <a:pt x="1" y="20"/>
                      <a:pt x="2"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8"/>
                    </a:cubicBezTo>
                    <a:cubicBezTo>
                      <a:pt x="25" y="5"/>
                      <a:pt x="24" y="2"/>
                      <a:pt x="23"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1" name="Freeform 31"/>
              <p:cNvSpPr>
                <a:spLocks/>
              </p:cNvSpPr>
              <p:nvPr/>
            </p:nvSpPr>
            <p:spPr bwMode="auto">
              <a:xfrm>
                <a:off x="2153316" y="5041299"/>
                <a:ext cx="9779" cy="28569"/>
              </a:xfrm>
              <a:custGeom>
                <a:avLst/>
                <a:gdLst>
                  <a:gd name="T0" fmla="*/ 0 w 5"/>
                  <a:gd name="T1" fmla="*/ 0 h 15"/>
                  <a:gd name="T2" fmla="*/ 5 w 5"/>
                  <a:gd name="T3" fmla="*/ 15 h 15"/>
                  <a:gd name="T4" fmla="*/ 0 w 5"/>
                  <a:gd name="T5" fmla="*/ 0 h 15"/>
                </a:gdLst>
                <a:ahLst/>
                <a:cxnLst>
                  <a:cxn ang="0">
                    <a:pos x="T0" y="T1"/>
                  </a:cxn>
                  <a:cxn ang="0">
                    <a:pos x="T2" y="T3"/>
                  </a:cxn>
                  <a:cxn ang="0">
                    <a:pos x="T4" y="T5"/>
                  </a:cxn>
                </a:cxnLst>
                <a:rect l="0" t="0" r="r" b="b"/>
                <a:pathLst>
                  <a:path w="5" h="15">
                    <a:moveTo>
                      <a:pt x="0" y="0"/>
                    </a:moveTo>
                    <a:cubicBezTo>
                      <a:pt x="1" y="6"/>
                      <a:pt x="2" y="11"/>
                      <a:pt x="5" y="15"/>
                    </a:cubicBezTo>
                    <a:cubicBezTo>
                      <a:pt x="4" y="10"/>
                      <a:pt x="2" y="5"/>
                      <a:pt x="0"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2" name="Freeform 35"/>
              <p:cNvSpPr>
                <a:spLocks noEditPoints="1"/>
              </p:cNvSpPr>
              <p:nvPr/>
            </p:nvSpPr>
            <p:spPr bwMode="auto">
              <a:xfrm>
                <a:off x="-109685" y="5104966"/>
                <a:ext cx="84750" cy="123254"/>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30 w 44"/>
                  <a:gd name="T15" fmla="*/ 32 h 64"/>
                  <a:gd name="T16" fmla="*/ 22 w 44"/>
                  <a:gd name="T17" fmla="*/ 53 h 64"/>
                  <a:gd name="T18" fmla="*/ 14 w 44"/>
                  <a:gd name="T19" fmla="*/ 33 h 64"/>
                  <a:gd name="T20" fmla="*/ 22 w 44"/>
                  <a:gd name="T21" fmla="*/ 11 h 64"/>
                  <a:gd name="T22" fmla="*/ 30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30" y="64"/>
                      <a:pt x="35" y="61"/>
                      <a:pt x="39" y="56"/>
                    </a:cubicBezTo>
                    <a:cubicBezTo>
                      <a:pt x="43" y="50"/>
                      <a:pt x="44" y="42"/>
                      <a:pt x="44" y="32"/>
                    </a:cubicBezTo>
                    <a:cubicBezTo>
                      <a:pt x="44" y="11"/>
                      <a:pt x="38" y="0"/>
                      <a:pt x="23" y="0"/>
                    </a:cubicBezTo>
                    <a:cubicBezTo>
                      <a:pt x="16" y="0"/>
                      <a:pt x="9" y="2"/>
                      <a:pt x="5" y="8"/>
                    </a:cubicBezTo>
                    <a:close/>
                    <a:moveTo>
                      <a:pt x="30" y="32"/>
                    </a:moveTo>
                    <a:cubicBezTo>
                      <a:pt x="30" y="47"/>
                      <a:pt x="28" y="53"/>
                      <a:pt x="22" y="53"/>
                    </a:cubicBezTo>
                    <a:cubicBezTo>
                      <a:pt x="17" y="53"/>
                      <a:pt x="14" y="47"/>
                      <a:pt x="14" y="33"/>
                    </a:cubicBezTo>
                    <a:cubicBezTo>
                      <a:pt x="14" y="18"/>
                      <a:pt x="17" y="11"/>
                      <a:pt x="22" y="11"/>
                    </a:cubicBezTo>
                    <a:cubicBezTo>
                      <a:pt x="28" y="11"/>
                      <a:pt x="30" y="17"/>
                      <a:pt x="30"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3" name="Freeform 41"/>
              <p:cNvSpPr>
                <a:spLocks noEditPoints="1"/>
              </p:cNvSpPr>
              <p:nvPr/>
            </p:nvSpPr>
            <p:spPr bwMode="auto">
              <a:xfrm>
                <a:off x="505571" y="5104966"/>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3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1" y="14"/>
                      <a:pt x="0" y="22"/>
                      <a:pt x="0" y="33"/>
                    </a:cubicBezTo>
                    <a:cubicBezTo>
                      <a:pt x="0" y="54"/>
                      <a:pt x="7" y="64"/>
                      <a:pt x="22" y="64"/>
                    </a:cubicBezTo>
                    <a:cubicBezTo>
                      <a:pt x="29" y="64"/>
                      <a:pt x="34" y="61"/>
                      <a:pt x="38" y="56"/>
                    </a:cubicBezTo>
                    <a:cubicBezTo>
                      <a:pt x="42" y="50"/>
                      <a:pt x="44" y="42"/>
                      <a:pt x="44" y="32"/>
                    </a:cubicBezTo>
                    <a:cubicBezTo>
                      <a:pt x="44" y="11"/>
                      <a:pt x="37" y="0"/>
                      <a:pt x="23" y="0"/>
                    </a:cubicBezTo>
                    <a:cubicBezTo>
                      <a:pt x="15" y="0"/>
                      <a:pt x="9" y="2"/>
                      <a:pt x="5" y="8"/>
                    </a:cubicBezTo>
                    <a:close/>
                    <a:moveTo>
                      <a:pt x="22" y="11"/>
                    </a:moveTo>
                    <a:cubicBezTo>
                      <a:pt x="27" y="11"/>
                      <a:pt x="30" y="17"/>
                      <a:pt x="30" y="32"/>
                    </a:cubicBezTo>
                    <a:cubicBezTo>
                      <a:pt x="30" y="47"/>
                      <a:pt x="27" y="53"/>
                      <a:pt x="22" y="53"/>
                    </a:cubicBezTo>
                    <a:cubicBezTo>
                      <a:pt x="16" y="53"/>
                      <a:pt x="13" y="47"/>
                      <a:pt x="13" y="33"/>
                    </a:cubicBezTo>
                    <a:cubicBezTo>
                      <a:pt x="13"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4" name="Freeform 42"/>
              <p:cNvSpPr>
                <a:spLocks/>
              </p:cNvSpPr>
              <p:nvPr/>
            </p:nvSpPr>
            <p:spPr bwMode="auto">
              <a:xfrm>
                <a:off x="619658" y="5104966"/>
                <a:ext cx="49710" cy="121621"/>
              </a:xfrm>
              <a:custGeom>
                <a:avLst/>
                <a:gdLst>
                  <a:gd name="T0" fmla="*/ 10 w 26"/>
                  <a:gd name="T1" fmla="*/ 5 h 63"/>
                  <a:gd name="T2" fmla="*/ 0 w 26"/>
                  <a:gd name="T3" fmla="*/ 9 h 63"/>
                  <a:gd name="T4" fmla="*/ 0 w 26"/>
                  <a:gd name="T5" fmla="*/ 20 h 63"/>
                  <a:gd name="T6" fmla="*/ 3 w 26"/>
                  <a:gd name="T7" fmla="*/ 20 h 63"/>
                  <a:gd name="T8" fmla="*/ 7 w 26"/>
                  <a:gd name="T9" fmla="*/ 18 h 63"/>
                  <a:gd name="T10" fmla="*/ 10 w 26"/>
                  <a:gd name="T11" fmla="*/ 16 h 63"/>
                  <a:gd name="T12" fmla="*/ 12 w 26"/>
                  <a:gd name="T13" fmla="*/ 14 h 63"/>
                  <a:gd name="T14" fmla="*/ 12 w 26"/>
                  <a:gd name="T15" fmla="*/ 63 h 63"/>
                  <a:gd name="T16" fmla="*/ 26 w 26"/>
                  <a:gd name="T17" fmla="*/ 63 h 63"/>
                  <a:gd name="T18" fmla="*/ 26 w 26"/>
                  <a:gd name="T19" fmla="*/ 0 h 63"/>
                  <a:gd name="T20" fmla="*/ 18 w 26"/>
                  <a:gd name="T21" fmla="*/ 0 h 63"/>
                  <a:gd name="T22" fmla="*/ 10 w 26"/>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5"/>
                    </a:move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3"/>
                    </a:cubicBezTo>
                    <a:cubicBezTo>
                      <a:pt x="12" y="63"/>
                      <a:pt x="12" y="63"/>
                      <a:pt x="26" y="63"/>
                    </a:cubicBezTo>
                    <a:cubicBezTo>
                      <a:pt x="26" y="63"/>
                      <a:pt x="26" y="63"/>
                      <a:pt x="26" y="0"/>
                    </a:cubicBezTo>
                    <a:cubicBezTo>
                      <a:pt x="18" y="0"/>
                      <a:pt x="18" y="0"/>
                      <a:pt x="18" y="0"/>
                    </a:cubicBezTo>
                    <a:cubicBezTo>
                      <a:pt x="15" y="2"/>
                      <a:pt x="12"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5" name="Freeform 43"/>
              <p:cNvSpPr>
                <a:spLocks noEditPoints="1"/>
              </p:cNvSpPr>
              <p:nvPr/>
            </p:nvSpPr>
            <p:spPr bwMode="auto">
              <a:xfrm>
                <a:off x="698705" y="5104966"/>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2"/>
                      <a:pt x="5" y="8"/>
                    </a:cubicBezTo>
                    <a:cubicBezTo>
                      <a:pt x="2" y="14"/>
                      <a:pt x="0" y="22"/>
                      <a:pt x="0" y="33"/>
                    </a:cubicBezTo>
                    <a:cubicBezTo>
                      <a:pt x="0" y="54"/>
                      <a:pt x="7" y="64"/>
                      <a:pt x="22" y="64"/>
                    </a:cubicBezTo>
                    <a:cubicBezTo>
                      <a:pt x="29" y="64"/>
                      <a:pt x="35" y="61"/>
                      <a:pt x="38"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6" name="Freeform 44"/>
              <p:cNvSpPr>
                <a:spLocks/>
              </p:cNvSpPr>
              <p:nvPr/>
            </p:nvSpPr>
            <p:spPr bwMode="auto">
              <a:xfrm>
                <a:off x="811977" y="5104966"/>
                <a:ext cx="50524"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4 w 26"/>
                  <a:gd name="T13" fmla="*/ 20 h 63"/>
                  <a:gd name="T14" fmla="*/ 7 w 26"/>
                  <a:gd name="T15" fmla="*/ 18 h 63"/>
                  <a:gd name="T16" fmla="*/ 10 w 26"/>
                  <a:gd name="T17" fmla="*/ 16 h 63"/>
                  <a:gd name="T18" fmla="*/ 13 w 26"/>
                  <a:gd name="T19" fmla="*/ 14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3"/>
                      <a:pt x="10" y="5"/>
                    </a:cubicBez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5"/>
                      <a:pt x="13" y="14"/>
                    </a:cubicBezTo>
                    <a:cubicBezTo>
                      <a:pt x="13" y="14"/>
                      <a:pt x="13" y="14"/>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7" name="Freeform 45"/>
              <p:cNvSpPr>
                <a:spLocks noEditPoints="1"/>
              </p:cNvSpPr>
              <p:nvPr/>
            </p:nvSpPr>
            <p:spPr bwMode="auto">
              <a:xfrm>
                <a:off x="891838" y="5104966"/>
                <a:ext cx="84750" cy="123254"/>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31 w 44"/>
                  <a:gd name="T15" fmla="*/ 32 h 64"/>
                  <a:gd name="T16" fmla="*/ 22 w 44"/>
                  <a:gd name="T17" fmla="*/ 53 h 64"/>
                  <a:gd name="T18" fmla="*/ 14 w 44"/>
                  <a:gd name="T19" fmla="*/ 33 h 64"/>
                  <a:gd name="T20" fmla="*/ 22 w 44"/>
                  <a:gd name="T21" fmla="*/ 11 h 64"/>
                  <a:gd name="T22" fmla="*/ 31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4"/>
                      <a:pt x="0" y="22"/>
                      <a:pt x="0" y="33"/>
                    </a:cubicBezTo>
                    <a:cubicBezTo>
                      <a:pt x="0" y="54"/>
                      <a:pt x="8" y="64"/>
                      <a:pt x="22" y="64"/>
                    </a:cubicBezTo>
                    <a:cubicBezTo>
                      <a:pt x="30" y="64"/>
                      <a:pt x="35" y="61"/>
                      <a:pt x="39" y="56"/>
                    </a:cubicBezTo>
                    <a:cubicBezTo>
                      <a:pt x="42" y="50"/>
                      <a:pt x="44" y="42"/>
                      <a:pt x="44" y="32"/>
                    </a:cubicBezTo>
                    <a:cubicBezTo>
                      <a:pt x="44" y="11"/>
                      <a:pt x="38" y="0"/>
                      <a:pt x="23" y="0"/>
                    </a:cubicBezTo>
                    <a:cubicBezTo>
                      <a:pt x="16" y="0"/>
                      <a:pt x="9" y="2"/>
                      <a:pt x="6" y="8"/>
                    </a:cubicBezTo>
                    <a:close/>
                    <a:moveTo>
                      <a:pt x="31" y="32"/>
                    </a:moveTo>
                    <a:cubicBezTo>
                      <a:pt x="31" y="47"/>
                      <a:pt x="28" y="53"/>
                      <a:pt x="22" y="53"/>
                    </a:cubicBezTo>
                    <a:cubicBezTo>
                      <a:pt x="17" y="53"/>
                      <a:pt x="14" y="47"/>
                      <a:pt x="14" y="33"/>
                    </a:cubicBezTo>
                    <a:cubicBezTo>
                      <a:pt x="14" y="18"/>
                      <a:pt x="17" y="11"/>
                      <a:pt x="22" y="11"/>
                    </a:cubicBezTo>
                    <a:cubicBezTo>
                      <a:pt x="28" y="11"/>
                      <a:pt x="31" y="17"/>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8" name="Freeform 46"/>
              <p:cNvSpPr>
                <a:spLocks/>
              </p:cNvSpPr>
              <p:nvPr/>
            </p:nvSpPr>
            <p:spPr bwMode="auto">
              <a:xfrm>
                <a:off x="1005110" y="5104966"/>
                <a:ext cx="52154" cy="121621"/>
              </a:xfrm>
              <a:custGeom>
                <a:avLst/>
                <a:gdLst>
                  <a:gd name="T0" fmla="*/ 27 w 27"/>
                  <a:gd name="T1" fmla="*/ 63 h 63"/>
                  <a:gd name="T2" fmla="*/ 27 w 27"/>
                  <a:gd name="T3" fmla="*/ 0 h 63"/>
                  <a:gd name="T4" fmla="*/ 18 w 27"/>
                  <a:gd name="T5" fmla="*/ 0 h 63"/>
                  <a:gd name="T6" fmla="*/ 10 w 27"/>
                  <a:gd name="T7" fmla="*/ 5 h 63"/>
                  <a:gd name="T8" fmla="*/ 0 w 27"/>
                  <a:gd name="T9" fmla="*/ 9 h 63"/>
                  <a:gd name="T10" fmla="*/ 0 w 27"/>
                  <a:gd name="T11" fmla="*/ 20 h 63"/>
                  <a:gd name="T12" fmla="*/ 3 w 27"/>
                  <a:gd name="T13" fmla="*/ 20 h 63"/>
                  <a:gd name="T14" fmla="*/ 7 w 27"/>
                  <a:gd name="T15" fmla="*/ 18 h 63"/>
                  <a:gd name="T16" fmla="*/ 10 w 27"/>
                  <a:gd name="T17" fmla="*/ 16 h 63"/>
                  <a:gd name="T18" fmla="*/ 13 w 27"/>
                  <a:gd name="T19" fmla="*/ 14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3"/>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5"/>
                      <a:pt x="13" y="14"/>
                    </a:cubicBezTo>
                    <a:cubicBezTo>
                      <a:pt x="13" y="14"/>
                      <a:pt x="13" y="14"/>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9" name="Freeform 47"/>
              <p:cNvSpPr>
                <a:spLocks noEditPoints="1"/>
              </p:cNvSpPr>
              <p:nvPr/>
            </p:nvSpPr>
            <p:spPr bwMode="auto">
              <a:xfrm>
                <a:off x="1084156" y="5104966"/>
                <a:ext cx="87195" cy="123254"/>
              </a:xfrm>
              <a:custGeom>
                <a:avLst/>
                <a:gdLst>
                  <a:gd name="T0" fmla="*/ 6 w 45"/>
                  <a:gd name="T1" fmla="*/ 8 h 64"/>
                  <a:gd name="T2" fmla="*/ 0 w 45"/>
                  <a:gd name="T3" fmla="*/ 33 h 64"/>
                  <a:gd name="T4" fmla="*/ 22 w 45"/>
                  <a:gd name="T5" fmla="*/ 64 h 64"/>
                  <a:gd name="T6" fmla="*/ 39 w 45"/>
                  <a:gd name="T7" fmla="*/ 56 h 64"/>
                  <a:gd name="T8" fmla="*/ 45 w 45"/>
                  <a:gd name="T9" fmla="*/ 32 h 64"/>
                  <a:gd name="T10" fmla="*/ 23 w 45"/>
                  <a:gd name="T11" fmla="*/ 0 h 64"/>
                  <a:gd name="T12" fmla="*/ 6 w 45"/>
                  <a:gd name="T13" fmla="*/ 8 h 64"/>
                  <a:gd name="T14" fmla="*/ 31 w 45"/>
                  <a:gd name="T15" fmla="*/ 32 h 64"/>
                  <a:gd name="T16" fmla="*/ 22 w 45"/>
                  <a:gd name="T17" fmla="*/ 53 h 64"/>
                  <a:gd name="T18" fmla="*/ 14 w 45"/>
                  <a:gd name="T19" fmla="*/ 33 h 64"/>
                  <a:gd name="T20" fmla="*/ 22 w 45"/>
                  <a:gd name="T21" fmla="*/ 11 h 64"/>
                  <a:gd name="T22" fmla="*/ 31 w 4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6" y="8"/>
                    </a:moveTo>
                    <a:cubicBezTo>
                      <a:pt x="2" y="14"/>
                      <a:pt x="0" y="22"/>
                      <a:pt x="0" y="33"/>
                    </a:cubicBezTo>
                    <a:cubicBezTo>
                      <a:pt x="0" y="54"/>
                      <a:pt x="7" y="64"/>
                      <a:pt x="22" y="64"/>
                    </a:cubicBezTo>
                    <a:cubicBezTo>
                      <a:pt x="30" y="64"/>
                      <a:pt x="35" y="61"/>
                      <a:pt x="39" y="56"/>
                    </a:cubicBezTo>
                    <a:cubicBezTo>
                      <a:pt x="43" y="50"/>
                      <a:pt x="45" y="42"/>
                      <a:pt x="45" y="32"/>
                    </a:cubicBezTo>
                    <a:cubicBezTo>
                      <a:pt x="45" y="11"/>
                      <a:pt x="38" y="0"/>
                      <a:pt x="23" y="0"/>
                    </a:cubicBezTo>
                    <a:cubicBezTo>
                      <a:pt x="16" y="0"/>
                      <a:pt x="9" y="2"/>
                      <a:pt x="6" y="8"/>
                    </a:cubicBezTo>
                    <a:close/>
                    <a:moveTo>
                      <a:pt x="31" y="32"/>
                    </a:moveTo>
                    <a:cubicBezTo>
                      <a:pt x="31" y="47"/>
                      <a:pt x="28" y="53"/>
                      <a:pt x="22" y="53"/>
                    </a:cubicBezTo>
                    <a:cubicBezTo>
                      <a:pt x="17" y="53"/>
                      <a:pt x="14" y="47"/>
                      <a:pt x="14" y="33"/>
                    </a:cubicBezTo>
                    <a:cubicBezTo>
                      <a:pt x="14" y="18"/>
                      <a:pt x="17" y="11"/>
                      <a:pt x="22" y="11"/>
                    </a:cubicBezTo>
                    <a:cubicBezTo>
                      <a:pt x="28" y="11"/>
                      <a:pt x="31" y="17"/>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0" name="Freeform 48"/>
              <p:cNvSpPr>
                <a:spLocks noEditPoints="1"/>
              </p:cNvSpPr>
              <p:nvPr/>
            </p:nvSpPr>
            <p:spPr bwMode="auto">
              <a:xfrm>
                <a:off x="1198243" y="5104966"/>
                <a:ext cx="84750"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6" y="8"/>
                    </a:cubicBezTo>
                    <a:cubicBezTo>
                      <a:pt x="2" y="14"/>
                      <a:pt x="0" y="22"/>
                      <a:pt x="0" y="33"/>
                    </a:cubicBezTo>
                    <a:cubicBezTo>
                      <a:pt x="0" y="54"/>
                      <a:pt x="7" y="64"/>
                      <a:pt x="22" y="64"/>
                    </a:cubicBezTo>
                    <a:cubicBezTo>
                      <a:pt x="29" y="64"/>
                      <a:pt x="35" y="61"/>
                      <a:pt x="39" y="56"/>
                    </a:cubicBezTo>
                    <a:cubicBezTo>
                      <a:pt x="42"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1" name="Freeform 49"/>
              <p:cNvSpPr>
                <a:spLocks/>
              </p:cNvSpPr>
              <p:nvPr/>
            </p:nvSpPr>
            <p:spPr bwMode="auto">
              <a:xfrm>
                <a:off x="1312331" y="5104966"/>
                <a:ext cx="49710" cy="121621"/>
              </a:xfrm>
              <a:custGeom>
                <a:avLst/>
                <a:gdLst>
                  <a:gd name="T0" fmla="*/ 0 w 26"/>
                  <a:gd name="T1" fmla="*/ 9 h 63"/>
                  <a:gd name="T2" fmla="*/ 0 w 26"/>
                  <a:gd name="T3" fmla="*/ 20 h 63"/>
                  <a:gd name="T4" fmla="*/ 4 w 26"/>
                  <a:gd name="T5" fmla="*/ 20 h 63"/>
                  <a:gd name="T6" fmla="*/ 7 w 26"/>
                  <a:gd name="T7" fmla="*/ 18 h 63"/>
                  <a:gd name="T8" fmla="*/ 10 w 26"/>
                  <a:gd name="T9" fmla="*/ 16 h 63"/>
                  <a:gd name="T10" fmla="*/ 13 w 26"/>
                  <a:gd name="T11" fmla="*/ 14 h 63"/>
                  <a:gd name="T12" fmla="*/ 13 w 26"/>
                  <a:gd name="T13" fmla="*/ 63 h 63"/>
                  <a:gd name="T14" fmla="*/ 26 w 26"/>
                  <a:gd name="T15" fmla="*/ 63 h 63"/>
                  <a:gd name="T16" fmla="*/ 26 w 26"/>
                  <a:gd name="T17" fmla="*/ 0 h 63"/>
                  <a:gd name="T18" fmla="*/ 18 w 26"/>
                  <a:gd name="T19" fmla="*/ 0 h 63"/>
                  <a:gd name="T20" fmla="*/ 10 w 26"/>
                  <a:gd name="T21" fmla="*/ 5 h 63"/>
                  <a:gd name="T22" fmla="*/ 0 w 26"/>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9"/>
                    </a:moveTo>
                    <a:cubicBezTo>
                      <a:pt x="0" y="9"/>
                      <a:pt x="0" y="9"/>
                      <a:pt x="0" y="20"/>
                    </a:cubicBezTo>
                    <a:cubicBezTo>
                      <a:pt x="1" y="20"/>
                      <a:pt x="2" y="20"/>
                      <a:pt x="4" y="20"/>
                    </a:cubicBezTo>
                    <a:cubicBezTo>
                      <a:pt x="5" y="19"/>
                      <a:pt x="6" y="19"/>
                      <a:pt x="7" y="18"/>
                    </a:cubicBezTo>
                    <a:cubicBezTo>
                      <a:pt x="8" y="18"/>
                      <a:pt x="9" y="17"/>
                      <a:pt x="10" y="16"/>
                    </a:cubicBezTo>
                    <a:cubicBezTo>
                      <a:pt x="11" y="16"/>
                      <a:pt x="12" y="15"/>
                      <a:pt x="13" y="14"/>
                    </a:cubicBezTo>
                    <a:cubicBezTo>
                      <a:pt x="13" y="14"/>
                      <a:pt x="13" y="14"/>
                      <a:pt x="13" y="63"/>
                    </a:cubicBezTo>
                    <a:cubicBezTo>
                      <a:pt x="13" y="63"/>
                      <a:pt x="13" y="63"/>
                      <a:pt x="26" y="63"/>
                    </a:cubicBezTo>
                    <a:cubicBezTo>
                      <a:pt x="26" y="63"/>
                      <a:pt x="26" y="63"/>
                      <a:pt x="26" y="0"/>
                    </a:cubicBezTo>
                    <a:cubicBezTo>
                      <a:pt x="18" y="0"/>
                      <a:pt x="18" y="0"/>
                      <a:pt x="18" y="0"/>
                    </a:cubicBezTo>
                    <a:cubicBezTo>
                      <a:pt x="16" y="2"/>
                      <a:pt x="13" y="3"/>
                      <a:pt x="10" y="5"/>
                    </a:cubicBezTo>
                    <a:cubicBezTo>
                      <a:pt x="6"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2" name="Freeform 50"/>
              <p:cNvSpPr>
                <a:spLocks/>
              </p:cNvSpPr>
              <p:nvPr/>
            </p:nvSpPr>
            <p:spPr bwMode="auto">
              <a:xfrm>
                <a:off x="1391377" y="5104966"/>
                <a:ext cx="52154" cy="121621"/>
              </a:xfrm>
              <a:custGeom>
                <a:avLst/>
                <a:gdLst>
                  <a:gd name="T0" fmla="*/ 10 w 27"/>
                  <a:gd name="T1" fmla="*/ 5 h 63"/>
                  <a:gd name="T2" fmla="*/ 0 w 27"/>
                  <a:gd name="T3" fmla="*/ 9 h 63"/>
                  <a:gd name="T4" fmla="*/ 0 w 27"/>
                  <a:gd name="T5" fmla="*/ 20 h 63"/>
                  <a:gd name="T6" fmla="*/ 4 w 27"/>
                  <a:gd name="T7" fmla="*/ 20 h 63"/>
                  <a:gd name="T8" fmla="*/ 8 w 27"/>
                  <a:gd name="T9" fmla="*/ 18 h 63"/>
                  <a:gd name="T10" fmla="*/ 10 w 27"/>
                  <a:gd name="T11" fmla="*/ 16 h 63"/>
                  <a:gd name="T12" fmla="*/ 13 w 27"/>
                  <a:gd name="T13" fmla="*/ 14 h 63"/>
                  <a:gd name="T14" fmla="*/ 13 w 27"/>
                  <a:gd name="T15" fmla="*/ 63 h 63"/>
                  <a:gd name="T16" fmla="*/ 27 w 27"/>
                  <a:gd name="T17" fmla="*/ 63 h 63"/>
                  <a:gd name="T18" fmla="*/ 27 w 27"/>
                  <a:gd name="T19" fmla="*/ 0 h 63"/>
                  <a:gd name="T20" fmla="*/ 19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7" y="6"/>
                      <a:pt x="4" y="8"/>
                      <a:pt x="0" y="9"/>
                    </a:cubicBezTo>
                    <a:cubicBezTo>
                      <a:pt x="0" y="9"/>
                      <a:pt x="0" y="9"/>
                      <a:pt x="0" y="20"/>
                    </a:cubicBezTo>
                    <a:cubicBezTo>
                      <a:pt x="1" y="20"/>
                      <a:pt x="2" y="20"/>
                      <a:pt x="4" y="20"/>
                    </a:cubicBezTo>
                    <a:cubicBezTo>
                      <a:pt x="5" y="19"/>
                      <a:pt x="6" y="19"/>
                      <a:pt x="8" y="18"/>
                    </a:cubicBezTo>
                    <a:cubicBezTo>
                      <a:pt x="9" y="18"/>
                      <a:pt x="9"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3" name="Freeform 51"/>
              <p:cNvSpPr>
                <a:spLocks/>
              </p:cNvSpPr>
              <p:nvPr/>
            </p:nvSpPr>
            <p:spPr bwMode="auto">
              <a:xfrm>
                <a:off x="1472053" y="5104966"/>
                <a:ext cx="50524"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6 h 63"/>
                  <a:gd name="T18" fmla="*/ 12 w 26"/>
                  <a:gd name="T19" fmla="*/ 14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3"/>
                      <a:pt x="10" y="5"/>
                    </a:cubicBezTo>
                    <a:cubicBezTo>
                      <a:pt x="6" y="6"/>
                      <a:pt x="3" y="8"/>
                      <a:pt x="0" y="9"/>
                    </a:cubicBezTo>
                    <a:cubicBezTo>
                      <a:pt x="0" y="9"/>
                      <a:pt x="0" y="9"/>
                      <a:pt x="0" y="20"/>
                    </a:cubicBezTo>
                    <a:cubicBezTo>
                      <a:pt x="1" y="20"/>
                      <a:pt x="1" y="20"/>
                      <a:pt x="3" y="20"/>
                    </a:cubicBezTo>
                    <a:cubicBezTo>
                      <a:pt x="4" y="19"/>
                      <a:pt x="5" y="19"/>
                      <a:pt x="7" y="18"/>
                    </a:cubicBezTo>
                    <a:cubicBezTo>
                      <a:pt x="8" y="18"/>
                      <a:pt x="9" y="17"/>
                      <a:pt x="10" y="16"/>
                    </a:cubicBezTo>
                    <a:cubicBezTo>
                      <a:pt x="11" y="16"/>
                      <a:pt x="11" y="15"/>
                      <a:pt x="12" y="14"/>
                    </a:cubicBezTo>
                    <a:cubicBezTo>
                      <a:pt x="12" y="14"/>
                      <a:pt x="12" y="14"/>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4" name="Freeform 52"/>
              <p:cNvSpPr>
                <a:spLocks noEditPoints="1"/>
              </p:cNvSpPr>
              <p:nvPr/>
            </p:nvSpPr>
            <p:spPr bwMode="auto">
              <a:xfrm>
                <a:off x="1551099" y="5104966"/>
                <a:ext cx="84750" cy="123254"/>
              </a:xfrm>
              <a:custGeom>
                <a:avLst/>
                <a:gdLst>
                  <a:gd name="T0" fmla="*/ 23 w 44"/>
                  <a:gd name="T1" fmla="*/ 0 h 64"/>
                  <a:gd name="T2" fmla="*/ 5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5" y="8"/>
                    </a:cubicBezTo>
                    <a:cubicBezTo>
                      <a:pt x="2" y="14"/>
                      <a:pt x="0" y="22"/>
                      <a:pt x="0" y="33"/>
                    </a:cubicBezTo>
                    <a:cubicBezTo>
                      <a:pt x="0" y="54"/>
                      <a:pt x="7" y="64"/>
                      <a:pt x="22" y="64"/>
                    </a:cubicBezTo>
                    <a:cubicBezTo>
                      <a:pt x="29" y="64"/>
                      <a:pt x="35" y="61"/>
                      <a:pt x="39"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5" name="Freeform 56"/>
              <p:cNvSpPr>
                <a:spLocks/>
              </p:cNvSpPr>
              <p:nvPr/>
            </p:nvSpPr>
            <p:spPr bwMode="auto">
              <a:xfrm>
                <a:off x="1938996" y="5104966"/>
                <a:ext cx="50524"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6 h 63"/>
                  <a:gd name="T18" fmla="*/ 12 w 26"/>
                  <a:gd name="T19" fmla="*/ 14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3"/>
                      <a:pt x="10" y="5"/>
                    </a:cubicBez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6" name="Freeform 57"/>
              <p:cNvSpPr>
                <a:spLocks noEditPoints="1"/>
              </p:cNvSpPr>
              <p:nvPr/>
            </p:nvSpPr>
            <p:spPr bwMode="auto">
              <a:xfrm>
                <a:off x="2018042" y="5104966"/>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29" y="64"/>
                      <a:pt x="35" y="61"/>
                      <a:pt x="38" y="56"/>
                    </a:cubicBezTo>
                    <a:cubicBezTo>
                      <a:pt x="42" y="50"/>
                      <a:pt x="44" y="42"/>
                      <a:pt x="44" y="32"/>
                    </a:cubicBezTo>
                    <a:cubicBezTo>
                      <a:pt x="44" y="11"/>
                      <a:pt x="38" y="0"/>
                      <a:pt x="23" y="0"/>
                    </a:cubicBezTo>
                    <a:cubicBezTo>
                      <a:pt x="15" y="0"/>
                      <a:pt x="9" y="2"/>
                      <a:pt x="5" y="8"/>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7" name="Freeform 58"/>
              <p:cNvSpPr>
                <a:spLocks/>
              </p:cNvSpPr>
              <p:nvPr/>
            </p:nvSpPr>
            <p:spPr bwMode="auto">
              <a:xfrm>
                <a:off x="2132129" y="5104966"/>
                <a:ext cx="49710" cy="121621"/>
              </a:xfrm>
              <a:custGeom>
                <a:avLst/>
                <a:gdLst>
                  <a:gd name="T0" fmla="*/ 10 w 26"/>
                  <a:gd name="T1" fmla="*/ 5 h 63"/>
                  <a:gd name="T2" fmla="*/ 0 w 26"/>
                  <a:gd name="T3" fmla="*/ 9 h 63"/>
                  <a:gd name="T4" fmla="*/ 0 w 26"/>
                  <a:gd name="T5" fmla="*/ 20 h 63"/>
                  <a:gd name="T6" fmla="*/ 4 w 26"/>
                  <a:gd name="T7" fmla="*/ 20 h 63"/>
                  <a:gd name="T8" fmla="*/ 7 w 26"/>
                  <a:gd name="T9" fmla="*/ 18 h 63"/>
                  <a:gd name="T10" fmla="*/ 10 w 26"/>
                  <a:gd name="T11" fmla="*/ 16 h 63"/>
                  <a:gd name="T12" fmla="*/ 13 w 26"/>
                  <a:gd name="T13" fmla="*/ 14 h 63"/>
                  <a:gd name="T14" fmla="*/ 13 w 26"/>
                  <a:gd name="T15" fmla="*/ 63 h 63"/>
                  <a:gd name="T16" fmla="*/ 26 w 26"/>
                  <a:gd name="T17" fmla="*/ 63 h 63"/>
                  <a:gd name="T18" fmla="*/ 26 w 26"/>
                  <a:gd name="T19" fmla="*/ 10 h 63"/>
                  <a:gd name="T20" fmla="*/ 23 w 26"/>
                  <a:gd name="T21" fmla="*/ 0 h 63"/>
                  <a:gd name="T22" fmla="*/ 18 w 26"/>
                  <a:gd name="T23" fmla="*/ 0 h 63"/>
                  <a:gd name="T24" fmla="*/ 10 w 26"/>
                  <a:gd name="T25"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3">
                    <a:moveTo>
                      <a:pt x="10" y="5"/>
                    </a:move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5"/>
                      <a:pt x="13" y="14"/>
                    </a:cubicBezTo>
                    <a:cubicBezTo>
                      <a:pt x="13" y="14"/>
                      <a:pt x="13" y="14"/>
                      <a:pt x="13" y="63"/>
                    </a:cubicBezTo>
                    <a:cubicBezTo>
                      <a:pt x="13" y="63"/>
                      <a:pt x="13" y="63"/>
                      <a:pt x="26" y="63"/>
                    </a:cubicBezTo>
                    <a:cubicBezTo>
                      <a:pt x="26" y="63"/>
                      <a:pt x="26" y="63"/>
                      <a:pt x="26" y="10"/>
                    </a:cubicBezTo>
                    <a:cubicBezTo>
                      <a:pt x="25" y="7"/>
                      <a:pt x="24" y="3"/>
                      <a:pt x="23" y="0"/>
                    </a:cubicBezTo>
                    <a:cubicBezTo>
                      <a:pt x="18" y="0"/>
                      <a:pt x="18" y="0"/>
                      <a:pt x="18" y="0"/>
                    </a:cubicBezTo>
                    <a:cubicBezTo>
                      <a:pt x="15" y="2"/>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8" name="Freeform 59"/>
              <p:cNvSpPr>
                <a:spLocks/>
              </p:cNvSpPr>
              <p:nvPr/>
            </p:nvSpPr>
            <p:spPr bwMode="auto">
              <a:xfrm>
                <a:off x="-341119" y="5251891"/>
                <a:ext cx="49710" cy="119989"/>
              </a:xfrm>
              <a:custGeom>
                <a:avLst/>
                <a:gdLst>
                  <a:gd name="T0" fmla="*/ 7 w 26"/>
                  <a:gd name="T1" fmla="*/ 18 h 62"/>
                  <a:gd name="T2" fmla="*/ 10 w 26"/>
                  <a:gd name="T3" fmla="*/ 16 h 62"/>
                  <a:gd name="T4" fmla="*/ 13 w 26"/>
                  <a:gd name="T5" fmla="*/ 14 h 62"/>
                  <a:gd name="T6" fmla="*/ 13 w 26"/>
                  <a:gd name="T7" fmla="*/ 62 h 62"/>
                  <a:gd name="T8" fmla="*/ 26 w 26"/>
                  <a:gd name="T9" fmla="*/ 62 h 62"/>
                  <a:gd name="T10" fmla="*/ 26 w 26"/>
                  <a:gd name="T11" fmla="*/ 0 h 62"/>
                  <a:gd name="T12" fmla="*/ 18 w 26"/>
                  <a:gd name="T13" fmla="*/ 0 h 62"/>
                  <a:gd name="T14" fmla="*/ 10 w 26"/>
                  <a:gd name="T15" fmla="*/ 5 h 62"/>
                  <a:gd name="T16" fmla="*/ 0 w 26"/>
                  <a:gd name="T17" fmla="*/ 9 h 62"/>
                  <a:gd name="T18" fmla="*/ 0 w 26"/>
                  <a:gd name="T19" fmla="*/ 20 h 62"/>
                  <a:gd name="T20" fmla="*/ 3 w 26"/>
                  <a:gd name="T21" fmla="*/ 20 h 62"/>
                  <a:gd name="T22" fmla="*/ 7 w 26"/>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7" y="18"/>
                    </a:moveTo>
                    <a:cubicBezTo>
                      <a:pt x="8" y="18"/>
                      <a:pt x="9" y="17"/>
                      <a:pt x="10" y="16"/>
                    </a:cubicBezTo>
                    <a:cubicBezTo>
                      <a:pt x="11" y="16"/>
                      <a:pt x="12" y="15"/>
                      <a:pt x="13" y="14"/>
                    </a:cubicBezTo>
                    <a:cubicBezTo>
                      <a:pt x="13" y="14"/>
                      <a:pt x="13" y="14"/>
                      <a:pt x="13" y="62"/>
                    </a:cubicBezTo>
                    <a:cubicBezTo>
                      <a:pt x="13" y="62"/>
                      <a:pt x="13" y="62"/>
                      <a:pt x="26" y="62"/>
                    </a:cubicBezTo>
                    <a:cubicBezTo>
                      <a:pt x="26" y="62"/>
                      <a:pt x="26" y="62"/>
                      <a:pt x="26" y="0"/>
                    </a:cubicBezTo>
                    <a:cubicBezTo>
                      <a:pt x="18" y="0"/>
                      <a:pt x="18" y="0"/>
                      <a:pt x="18" y="0"/>
                    </a:cubicBezTo>
                    <a:cubicBezTo>
                      <a:pt x="15" y="1"/>
                      <a:pt x="13" y="3"/>
                      <a:pt x="10" y="5"/>
                    </a:cubicBezTo>
                    <a:cubicBezTo>
                      <a:pt x="6" y="6"/>
                      <a:pt x="3" y="8"/>
                      <a:pt x="0" y="9"/>
                    </a:cubicBezTo>
                    <a:cubicBezTo>
                      <a:pt x="0" y="9"/>
                      <a:pt x="0" y="9"/>
                      <a:pt x="0" y="20"/>
                    </a:cubicBezTo>
                    <a:cubicBezTo>
                      <a:pt x="1" y="20"/>
                      <a:pt x="2" y="20"/>
                      <a:pt x="3"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9" name="Freeform 60"/>
              <p:cNvSpPr>
                <a:spLocks/>
              </p:cNvSpPr>
              <p:nvPr/>
            </p:nvSpPr>
            <p:spPr bwMode="auto">
              <a:xfrm>
                <a:off x="-262073" y="5251891"/>
                <a:ext cx="49710" cy="119989"/>
              </a:xfrm>
              <a:custGeom>
                <a:avLst/>
                <a:gdLst>
                  <a:gd name="T0" fmla="*/ 26 w 26"/>
                  <a:gd name="T1" fmla="*/ 62 h 62"/>
                  <a:gd name="T2" fmla="*/ 26 w 26"/>
                  <a:gd name="T3" fmla="*/ 0 h 62"/>
                  <a:gd name="T4" fmla="*/ 18 w 26"/>
                  <a:gd name="T5" fmla="*/ 0 h 62"/>
                  <a:gd name="T6" fmla="*/ 10 w 26"/>
                  <a:gd name="T7" fmla="*/ 5 h 62"/>
                  <a:gd name="T8" fmla="*/ 0 w 26"/>
                  <a:gd name="T9" fmla="*/ 9 h 62"/>
                  <a:gd name="T10" fmla="*/ 0 w 26"/>
                  <a:gd name="T11" fmla="*/ 20 h 62"/>
                  <a:gd name="T12" fmla="*/ 4 w 26"/>
                  <a:gd name="T13" fmla="*/ 20 h 62"/>
                  <a:gd name="T14" fmla="*/ 7 w 26"/>
                  <a:gd name="T15" fmla="*/ 18 h 62"/>
                  <a:gd name="T16" fmla="*/ 10 w 26"/>
                  <a:gd name="T17" fmla="*/ 16 h 62"/>
                  <a:gd name="T18" fmla="*/ 13 w 26"/>
                  <a:gd name="T19" fmla="*/ 14 h 62"/>
                  <a:gd name="T20" fmla="*/ 13 w 26"/>
                  <a:gd name="T21" fmla="*/ 62 h 62"/>
                  <a:gd name="T22" fmla="*/ 26 w 26"/>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62"/>
                    </a:moveTo>
                    <a:cubicBezTo>
                      <a:pt x="26" y="62"/>
                      <a:pt x="26" y="62"/>
                      <a:pt x="26" y="0"/>
                    </a:cubicBezTo>
                    <a:cubicBezTo>
                      <a:pt x="18" y="0"/>
                      <a:pt x="18" y="0"/>
                      <a:pt x="18" y="0"/>
                    </a:cubicBezTo>
                    <a:cubicBezTo>
                      <a:pt x="16" y="1"/>
                      <a:pt x="13" y="3"/>
                      <a:pt x="10" y="5"/>
                    </a:cubicBezTo>
                    <a:cubicBezTo>
                      <a:pt x="6"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4"/>
                    </a:cubicBezTo>
                    <a:cubicBezTo>
                      <a:pt x="13" y="14"/>
                      <a:pt x="13" y="14"/>
                      <a:pt x="13" y="62"/>
                    </a:cubicBezTo>
                    <a:cubicBezTo>
                      <a:pt x="13" y="62"/>
                      <a:pt x="13" y="62"/>
                      <a:pt x="26"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0" name="Freeform 61"/>
              <p:cNvSpPr>
                <a:spLocks/>
              </p:cNvSpPr>
              <p:nvPr/>
            </p:nvSpPr>
            <p:spPr bwMode="auto">
              <a:xfrm>
                <a:off x="-183026" y="5251891"/>
                <a:ext cx="52154" cy="119989"/>
              </a:xfrm>
              <a:custGeom>
                <a:avLst/>
                <a:gdLst>
                  <a:gd name="T0" fmla="*/ 10 w 27"/>
                  <a:gd name="T1" fmla="*/ 5 h 62"/>
                  <a:gd name="T2" fmla="*/ 0 w 27"/>
                  <a:gd name="T3" fmla="*/ 9 h 62"/>
                  <a:gd name="T4" fmla="*/ 0 w 27"/>
                  <a:gd name="T5" fmla="*/ 20 h 62"/>
                  <a:gd name="T6" fmla="*/ 4 w 27"/>
                  <a:gd name="T7" fmla="*/ 20 h 62"/>
                  <a:gd name="T8" fmla="*/ 8 w 27"/>
                  <a:gd name="T9" fmla="*/ 18 h 62"/>
                  <a:gd name="T10" fmla="*/ 10 w 27"/>
                  <a:gd name="T11" fmla="*/ 16 h 62"/>
                  <a:gd name="T12" fmla="*/ 13 w 27"/>
                  <a:gd name="T13" fmla="*/ 14 h 62"/>
                  <a:gd name="T14" fmla="*/ 13 w 27"/>
                  <a:gd name="T15" fmla="*/ 62 h 62"/>
                  <a:gd name="T16" fmla="*/ 27 w 27"/>
                  <a:gd name="T17" fmla="*/ 62 h 62"/>
                  <a:gd name="T18" fmla="*/ 27 w 27"/>
                  <a:gd name="T19" fmla="*/ 0 h 62"/>
                  <a:gd name="T20" fmla="*/ 19 w 27"/>
                  <a:gd name="T21" fmla="*/ 0 h 62"/>
                  <a:gd name="T22" fmla="*/ 10 w 27"/>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10" y="5"/>
                    </a:moveTo>
                    <a:cubicBezTo>
                      <a:pt x="7" y="6"/>
                      <a:pt x="4" y="8"/>
                      <a:pt x="0" y="9"/>
                    </a:cubicBezTo>
                    <a:cubicBezTo>
                      <a:pt x="0" y="9"/>
                      <a:pt x="0" y="9"/>
                      <a:pt x="0" y="20"/>
                    </a:cubicBezTo>
                    <a:cubicBezTo>
                      <a:pt x="1" y="20"/>
                      <a:pt x="2" y="20"/>
                      <a:pt x="4" y="20"/>
                    </a:cubicBezTo>
                    <a:cubicBezTo>
                      <a:pt x="5" y="19"/>
                      <a:pt x="6" y="19"/>
                      <a:pt x="8" y="18"/>
                    </a:cubicBezTo>
                    <a:cubicBezTo>
                      <a:pt x="9" y="18"/>
                      <a:pt x="9"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9" y="0"/>
                      <a:pt x="19" y="0"/>
                      <a:pt x="19" y="0"/>
                    </a:cubicBezTo>
                    <a:cubicBezTo>
                      <a:pt x="16" y="1"/>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1" name="Freeform 62"/>
              <p:cNvSpPr>
                <a:spLocks noEditPoints="1"/>
              </p:cNvSpPr>
              <p:nvPr/>
            </p:nvSpPr>
            <p:spPr bwMode="auto">
              <a:xfrm>
                <a:off x="-102351" y="5251891"/>
                <a:ext cx="84750" cy="123254"/>
              </a:xfrm>
              <a:custGeom>
                <a:avLst/>
                <a:gdLst>
                  <a:gd name="T0" fmla="*/ 22 w 44"/>
                  <a:gd name="T1" fmla="*/ 64 h 64"/>
                  <a:gd name="T2" fmla="*/ 38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3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8" y="56"/>
                    </a:cubicBezTo>
                    <a:cubicBezTo>
                      <a:pt x="42" y="50"/>
                      <a:pt x="44" y="42"/>
                      <a:pt x="44" y="32"/>
                    </a:cubicBezTo>
                    <a:cubicBezTo>
                      <a:pt x="44" y="11"/>
                      <a:pt x="37" y="0"/>
                      <a:pt x="23" y="0"/>
                    </a:cubicBezTo>
                    <a:cubicBezTo>
                      <a:pt x="15" y="0"/>
                      <a:pt x="9" y="2"/>
                      <a:pt x="5" y="8"/>
                    </a:cubicBezTo>
                    <a:cubicBezTo>
                      <a:pt x="1" y="14"/>
                      <a:pt x="0" y="22"/>
                      <a:pt x="0" y="33"/>
                    </a:cubicBezTo>
                    <a:cubicBezTo>
                      <a:pt x="0" y="54"/>
                      <a:pt x="7" y="64"/>
                      <a:pt x="22" y="64"/>
                    </a:cubicBezTo>
                    <a:close/>
                    <a:moveTo>
                      <a:pt x="22" y="11"/>
                    </a:moveTo>
                    <a:cubicBezTo>
                      <a:pt x="27" y="11"/>
                      <a:pt x="30" y="17"/>
                      <a:pt x="30" y="32"/>
                    </a:cubicBezTo>
                    <a:cubicBezTo>
                      <a:pt x="30" y="46"/>
                      <a:pt x="27" y="53"/>
                      <a:pt x="22" y="53"/>
                    </a:cubicBezTo>
                    <a:cubicBezTo>
                      <a:pt x="16" y="53"/>
                      <a:pt x="13" y="46"/>
                      <a:pt x="13" y="33"/>
                    </a:cubicBezTo>
                    <a:cubicBezTo>
                      <a:pt x="13"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2" name="Freeform 63"/>
              <p:cNvSpPr>
                <a:spLocks noEditPoints="1"/>
              </p:cNvSpPr>
              <p:nvPr/>
            </p:nvSpPr>
            <p:spPr bwMode="auto">
              <a:xfrm>
                <a:off x="9292" y="5251891"/>
                <a:ext cx="87195" cy="123254"/>
              </a:xfrm>
              <a:custGeom>
                <a:avLst/>
                <a:gdLst>
                  <a:gd name="T0" fmla="*/ 6 w 45"/>
                  <a:gd name="T1" fmla="*/ 8 h 64"/>
                  <a:gd name="T2" fmla="*/ 0 w 45"/>
                  <a:gd name="T3" fmla="*/ 33 h 64"/>
                  <a:gd name="T4" fmla="*/ 23 w 45"/>
                  <a:gd name="T5" fmla="*/ 64 h 64"/>
                  <a:gd name="T6" fmla="*/ 39 w 45"/>
                  <a:gd name="T7" fmla="*/ 56 h 64"/>
                  <a:gd name="T8" fmla="*/ 45 w 45"/>
                  <a:gd name="T9" fmla="*/ 32 h 64"/>
                  <a:gd name="T10" fmla="*/ 23 w 45"/>
                  <a:gd name="T11" fmla="*/ 0 h 64"/>
                  <a:gd name="T12" fmla="*/ 6 w 45"/>
                  <a:gd name="T13" fmla="*/ 8 h 64"/>
                  <a:gd name="T14" fmla="*/ 31 w 45"/>
                  <a:gd name="T15" fmla="*/ 32 h 64"/>
                  <a:gd name="T16" fmla="*/ 23 w 45"/>
                  <a:gd name="T17" fmla="*/ 53 h 64"/>
                  <a:gd name="T18" fmla="*/ 14 w 45"/>
                  <a:gd name="T19" fmla="*/ 33 h 64"/>
                  <a:gd name="T20" fmla="*/ 23 w 45"/>
                  <a:gd name="T21" fmla="*/ 11 h 64"/>
                  <a:gd name="T22" fmla="*/ 31 w 4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6" y="8"/>
                    </a:moveTo>
                    <a:cubicBezTo>
                      <a:pt x="2" y="14"/>
                      <a:pt x="0" y="22"/>
                      <a:pt x="0" y="33"/>
                    </a:cubicBezTo>
                    <a:cubicBezTo>
                      <a:pt x="0" y="54"/>
                      <a:pt x="8" y="64"/>
                      <a:pt x="23" y="64"/>
                    </a:cubicBezTo>
                    <a:cubicBezTo>
                      <a:pt x="30" y="64"/>
                      <a:pt x="36" y="61"/>
                      <a:pt x="39" y="56"/>
                    </a:cubicBezTo>
                    <a:cubicBezTo>
                      <a:pt x="43" y="50"/>
                      <a:pt x="45" y="42"/>
                      <a:pt x="45" y="32"/>
                    </a:cubicBezTo>
                    <a:cubicBezTo>
                      <a:pt x="45" y="11"/>
                      <a:pt x="38" y="0"/>
                      <a:pt x="23" y="0"/>
                    </a:cubicBezTo>
                    <a:cubicBezTo>
                      <a:pt x="16" y="0"/>
                      <a:pt x="10" y="2"/>
                      <a:pt x="6" y="8"/>
                    </a:cubicBezTo>
                    <a:close/>
                    <a:moveTo>
                      <a:pt x="31" y="32"/>
                    </a:moveTo>
                    <a:cubicBezTo>
                      <a:pt x="31" y="46"/>
                      <a:pt x="28" y="53"/>
                      <a:pt x="23" y="53"/>
                    </a:cubicBezTo>
                    <a:cubicBezTo>
                      <a:pt x="17" y="53"/>
                      <a:pt x="14" y="46"/>
                      <a:pt x="14" y="33"/>
                    </a:cubicBezTo>
                    <a:cubicBezTo>
                      <a:pt x="14" y="18"/>
                      <a:pt x="17" y="11"/>
                      <a:pt x="23" y="11"/>
                    </a:cubicBezTo>
                    <a:cubicBezTo>
                      <a:pt x="28" y="11"/>
                      <a:pt x="31" y="17"/>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3" name="Freeform 64"/>
              <p:cNvSpPr>
                <a:spLocks/>
              </p:cNvSpPr>
              <p:nvPr/>
            </p:nvSpPr>
            <p:spPr bwMode="auto">
              <a:xfrm>
                <a:off x="123379" y="5251891"/>
                <a:ext cx="52154" cy="119989"/>
              </a:xfrm>
              <a:custGeom>
                <a:avLst/>
                <a:gdLst>
                  <a:gd name="T0" fmla="*/ 27 w 27"/>
                  <a:gd name="T1" fmla="*/ 62 h 62"/>
                  <a:gd name="T2" fmla="*/ 27 w 27"/>
                  <a:gd name="T3" fmla="*/ 0 h 62"/>
                  <a:gd name="T4" fmla="*/ 19 w 27"/>
                  <a:gd name="T5" fmla="*/ 0 h 62"/>
                  <a:gd name="T6" fmla="*/ 10 w 27"/>
                  <a:gd name="T7" fmla="*/ 5 h 62"/>
                  <a:gd name="T8" fmla="*/ 0 w 27"/>
                  <a:gd name="T9" fmla="*/ 9 h 62"/>
                  <a:gd name="T10" fmla="*/ 0 w 27"/>
                  <a:gd name="T11" fmla="*/ 20 h 62"/>
                  <a:gd name="T12" fmla="*/ 4 w 27"/>
                  <a:gd name="T13" fmla="*/ 20 h 62"/>
                  <a:gd name="T14" fmla="*/ 8 w 27"/>
                  <a:gd name="T15" fmla="*/ 18 h 62"/>
                  <a:gd name="T16" fmla="*/ 10 w 27"/>
                  <a:gd name="T17" fmla="*/ 16 h 62"/>
                  <a:gd name="T18" fmla="*/ 13 w 27"/>
                  <a:gd name="T19" fmla="*/ 14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9" y="0"/>
                      <a:pt x="19" y="0"/>
                      <a:pt x="19" y="0"/>
                    </a:cubicBezTo>
                    <a:cubicBezTo>
                      <a:pt x="16" y="1"/>
                      <a:pt x="13" y="3"/>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2"/>
                    </a:cubicBezTo>
                    <a:cubicBezTo>
                      <a:pt x="13" y="62"/>
                      <a:pt x="13" y="62"/>
                      <a:pt x="27"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4" name="Freeform 65"/>
              <p:cNvSpPr>
                <a:spLocks noEditPoints="1"/>
              </p:cNvSpPr>
              <p:nvPr/>
            </p:nvSpPr>
            <p:spPr bwMode="auto">
              <a:xfrm>
                <a:off x="204870" y="5251891"/>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3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2"/>
                      <a:pt x="5" y="8"/>
                    </a:cubicBezTo>
                    <a:cubicBezTo>
                      <a:pt x="1" y="14"/>
                      <a:pt x="0" y="22"/>
                      <a:pt x="0" y="33"/>
                    </a:cubicBezTo>
                    <a:cubicBezTo>
                      <a:pt x="0" y="54"/>
                      <a:pt x="7" y="64"/>
                      <a:pt x="22" y="64"/>
                    </a:cubicBezTo>
                    <a:cubicBezTo>
                      <a:pt x="29" y="64"/>
                      <a:pt x="34" y="61"/>
                      <a:pt x="38" y="56"/>
                    </a:cubicBezTo>
                    <a:cubicBezTo>
                      <a:pt x="42" y="50"/>
                      <a:pt x="44" y="42"/>
                      <a:pt x="44" y="32"/>
                    </a:cubicBezTo>
                    <a:cubicBezTo>
                      <a:pt x="44" y="11"/>
                      <a:pt x="37" y="0"/>
                      <a:pt x="23" y="0"/>
                    </a:cubicBezTo>
                    <a:close/>
                    <a:moveTo>
                      <a:pt x="22" y="53"/>
                    </a:moveTo>
                    <a:cubicBezTo>
                      <a:pt x="16" y="53"/>
                      <a:pt x="13" y="46"/>
                      <a:pt x="13" y="33"/>
                    </a:cubicBezTo>
                    <a:cubicBezTo>
                      <a:pt x="13" y="18"/>
                      <a:pt x="16" y="11"/>
                      <a:pt x="22" y="11"/>
                    </a:cubicBezTo>
                    <a:cubicBezTo>
                      <a:pt x="27" y="11"/>
                      <a:pt x="30" y="17"/>
                      <a:pt x="30" y="32"/>
                    </a:cubicBezTo>
                    <a:cubicBezTo>
                      <a:pt x="30" y="46"/>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5" name="Freeform 66"/>
              <p:cNvSpPr>
                <a:spLocks/>
              </p:cNvSpPr>
              <p:nvPr/>
            </p:nvSpPr>
            <p:spPr bwMode="auto">
              <a:xfrm>
                <a:off x="318142" y="5251891"/>
                <a:ext cx="50524" cy="119989"/>
              </a:xfrm>
              <a:custGeom>
                <a:avLst/>
                <a:gdLst>
                  <a:gd name="T0" fmla="*/ 26 w 26"/>
                  <a:gd name="T1" fmla="*/ 62 h 62"/>
                  <a:gd name="T2" fmla="*/ 26 w 26"/>
                  <a:gd name="T3" fmla="*/ 0 h 62"/>
                  <a:gd name="T4" fmla="*/ 18 w 26"/>
                  <a:gd name="T5" fmla="*/ 0 h 62"/>
                  <a:gd name="T6" fmla="*/ 10 w 26"/>
                  <a:gd name="T7" fmla="*/ 5 h 62"/>
                  <a:gd name="T8" fmla="*/ 0 w 26"/>
                  <a:gd name="T9" fmla="*/ 9 h 62"/>
                  <a:gd name="T10" fmla="*/ 0 w 26"/>
                  <a:gd name="T11" fmla="*/ 20 h 62"/>
                  <a:gd name="T12" fmla="*/ 3 w 26"/>
                  <a:gd name="T13" fmla="*/ 20 h 62"/>
                  <a:gd name="T14" fmla="*/ 7 w 26"/>
                  <a:gd name="T15" fmla="*/ 18 h 62"/>
                  <a:gd name="T16" fmla="*/ 10 w 26"/>
                  <a:gd name="T17" fmla="*/ 16 h 62"/>
                  <a:gd name="T18" fmla="*/ 12 w 26"/>
                  <a:gd name="T19" fmla="*/ 14 h 62"/>
                  <a:gd name="T20" fmla="*/ 12 w 26"/>
                  <a:gd name="T21" fmla="*/ 62 h 62"/>
                  <a:gd name="T22" fmla="*/ 26 w 26"/>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62"/>
                    </a:moveTo>
                    <a:cubicBezTo>
                      <a:pt x="26" y="62"/>
                      <a:pt x="26" y="62"/>
                      <a:pt x="26" y="0"/>
                    </a:cubicBezTo>
                    <a:cubicBezTo>
                      <a:pt x="18" y="0"/>
                      <a:pt x="18" y="0"/>
                      <a:pt x="18" y="0"/>
                    </a:cubicBezTo>
                    <a:cubicBezTo>
                      <a:pt x="15" y="1"/>
                      <a:pt x="12" y="3"/>
                      <a:pt x="10" y="5"/>
                    </a:cubicBez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2"/>
                    </a:cubicBezTo>
                    <a:cubicBezTo>
                      <a:pt x="12" y="62"/>
                      <a:pt x="12" y="62"/>
                      <a:pt x="26"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6" name="Freeform 67"/>
              <p:cNvSpPr>
                <a:spLocks noEditPoints="1"/>
              </p:cNvSpPr>
              <p:nvPr/>
            </p:nvSpPr>
            <p:spPr bwMode="auto">
              <a:xfrm>
                <a:off x="397189" y="5251891"/>
                <a:ext cx="85566" cy="123254"/>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0"/>
                      <a:pt x="44" y="42"/>
                      <a:pt x="44" y="32"/>
                    </a:cubicBezTo>
                    <a:cubicBezTo>
                      <a:pt x="44" y="11"/>
                      <a:pt x="38" y="0"/>
                      <a:pt x="23" y="0"/>
                    </a:cubicBezTo>
                    <a:cubicBezTo>
                      <a:pt x="15" y="0"/>
                      <a:pt x="9" y="2"/>
                      <a:pt x="5" y="8"/>
                    </a:cubicBezTo>
                    <a:cubicBezTo>
                      <a:pt x="2" y="14"/>
                      <a:pt x="0" y="22"/>
                      <a:pt x="0" y="33"/>
                    </a:cubicBezTo>
                    <a:cubicBezTo>
                      <a:pt x="0" y="54"/>
                      <a:pt x="7" y="64"/>
                      <a:pt x="22" y="64"/>
                    </a:cubicBezTo>
                    <a:cubicBezTo>
                      <a:pt x="29" y="64"/>
                      <a:pt x="35" y="61"/>
                      <a:pt x="38" y="56"/>
                    </a:cubicBezTo>
                    <a:close/>
                    <a:moveTo>
                      <a:pt x="22" y="53"/>
                    </a:moveTo>
                    <a:cubicBezTo>
                      <a:pt x="16" y="53"/>
                      <a:pt x="14" y="46"/>
                      <a:pt x="14" y="33"/>
                    </a:cubicBezTo>
                    <a:cubicBezTo>
                      <a:pt x="14" y="18"/>
                      <a:pt x="16" y="11"/>
                      <a:pt x="22" y="11"/>
                    </a:cubicBezTo>
                    <a:cubicBezTo>
                      <a:pt x="27" y="11"/>
                      <a:pt x="30" y="17"/>
                      <a:pt x="30" y="32"/>
                    </a:cubicBezTo>
                    <a:cubicBezTo>
                      <a:pt x="30" y="46"/>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7" name="Freeform 68"/>
              <p:cNvSpPr>
                <a:spLocks noEditPoints="1"/>
              </p:cNvSpPr>
              <p:nvPr/>
            </p:nvSpPr>
            <p:spPr bwMode="auto">
              <a:xfrm>
                <a:off x="511276" y="5251891"/>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14 w 44"/>
                  <a:gd name="T15" fmla="*/ 33 h 64"/>
                  <a:gd name="T16" fmla="*/ 22 w 44"/>
                  <a:gd name="T17" fmla="*/ 11 h 64"/>
                  <a:gd name="T18" fmla="*/ 30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2"/>
                      <a:pt x="5" y="8"/>
                    </a:cubicBezTo>
                    <a:cubicBezTo>
                      <a:pt x="2" y="14"/>
                      <a:pt x="0" y="22"/>
                      <a:pt x="0" y="33"/>
                    </a:cubicBezTo>
                    <a:cubicBezTo>
                      <a:pt x="0" y="54"/>
                      <a:pt x="7" y="64"/>
                      <a:pt x="22" y="64"/>
                    </a:cubicBezTo>
                    <a:cubicBezTo>
                      <a:pt x="29" y="64"/>
                      <a:pt x="35" y="61"/>
                      <a:pt x="39" y="56"/>
                    </a:cubicBezTo>
                    <a:close/>
                    <a:moveTo>
                      <a:pt x="14" y="33"/>
                    </a:moveTo>
                    <a:cubicBezTo>
                      <a:pt x="14" y="18"/>
                      <a:pt x="16" y="11"/>
                      <a:pt x="22" y="11"/>
                    </a:cubicBezTo>
                    <a:cubicBezTo>
                      <a:pt x="27" y="11"/>
                      <a:pt x="30" y="17"/>
                      <a:pt x="30" y="32"/>
                    </a:cubicBezTo>
                    <a:cubicBezTo>
                      <a:pt x="30" y="46"/>
                      <a:pt x="27" y="53"/>
                      <a:pt x="22" y="53"/>
                    </a:cubicBezTo>
                    <a:cubicBezTo>
                      <a:pt x="16" y="53"/>
                      <a:pt x="14" y="46"/>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8" name="Freeform 72"/>
              <p:cNvSpPr>
                <a:spLocks/>
              </p:cNvSpPr>
              <p:nvPr/>
            </p:nvSpPr>
            <p:spPr bwMode="auto">
              <a:xfrm>
                <a:off x="899172" y="5251891"/>
                <a:ext cx="50524" cy="119989"/>
              </a:xfrm>
              <a:custGeom>
                <a:avLst/>
                <a:gdLst>
                  <a:gd name="T0" fmla="*/ 10 w 26"/>
                  <a:gd name="T1" fmla="*/ 5 h 62"/>
                  <a:gd name="T2" fmla="*/ 0 w 26"/>
                  <a:gd name="T3" fmla="*/ 9 h 62"/>
                  <a:gd name="T4" fmla="*/ 0 w 26"/>
                  <a:gd name="T5" fmla="*/ 20 h 62"/>
                  <a:gd name="T6" fmla="*/ 3 w 26"/>
                  <a:gd name="T7" fmla="*/ 20 h 62"/>
                  <a:gd name="T8" fmla="*/ 7 w 26"/>
                  <a:gd name="T9" fmla="*/ 18 h 62"/>
                  <a:gd name="T10" fmla="*/ 10 w 26"/>
                  <a:gd name="T11" fmla="*/ 16 h 62"/>
                  <a:gd name="T12" fmla="*/ 12 w 26"/>
                  <a:gd name="T13" fmla="*/ 14 h 62"/>
                  <a:gd name="T14" fmla="*/ 12 w 26"/>
                  <a:gd name="T15" fmla="*/ 62 h 62"/>
                  <a:gd name="T16" fmla="*/ 26 w 26"/>
                  <a:gd name="T17" fmla="*/ 62 h 62"/>
                  <a:gd name="T18" fmla="*/ 26 w 26"/>
                  <a:gd name="T19" fmla="*/ 0 h 62"/>
                  <a:gd name="T20" fmla="*/ 18 w 26"/>
                  <a:gd name="T21" fmla="*/ 0 h 62"/>
                  <a:gd name="T22" fmla="*/ 10 w 26"/>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10" y="5"/>
                    </a:move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2"/>
                    </a:cubicBezTo>
                    <a:cubicBezTo>
                      <a:pt x="12" y="62"/>
                      <a:pt x="12" y="62"/>
                      <a:pt x="26" y="62"/>
                    </a:cubicBezTo>
                    <a:cubicBezTo>
                      <a:pt x="26" y="62"/>
                      <a:pt x="26" y="62"/>
                      <a:pt x="26" y="0"/>
                    </a:cubicBezTo>
                    <a:cubicBezTo>
                      <a:pt x="18" y="0"/>
                      <a:pt x="18" y="0"/>
                      <a:pt x="18" y="0"/>
                    </a:cubicBezTo>
                    <a:cubicBezTo>
                      <a:pt x="15" y="1"/>
                      <a:pt x="12"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9" name="Freeform 73"/>
              <p:cNvSpPr>
                <a:spLocks noEditPoints="1"/>
              </p:cNvSpPr>
              <p:nvPr/>
            </p:nvSpPr>
            <p:spPr bwMode="auto">
              <a:xfrm>
                <a:off x="978218" y="5251891"/>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29" y="64"/>
                      <a:pt x="35" y="61"/>
                      <a:pt x="38" y="56"/>
                    </a:cubicBezTo>
                    <a:cubicBezTo>
                      <a:pt x="42" y="50"/>
                      <a:pt x="44" y="42"/>
                      <a:pt x="44" y="32"/>
                    </a:cubicBezTo>
                    <a:cubicBezTo>
                      <a:pt x="44" y="11"/>
                      <a:pt x="38" y="0"/>
                      <a:pt x="23" y="0"/>
                    </a:cubicBezTo>
                    <a:cubicBezTo>
                      <a:pt x="15" y="0"/>
                      <a:pt x="9" y="2"/>
                      <a:pt x="5" y="8"/>
                    </a:cubicBezTo>
                    <a:close/>
                    <a:moveTo>
                      <a:pt x="22" y="11"/>
                    </a:moveTo>
                    <a:cubicBezTo>
                      <a:pt x="27" y="11"/>
                      <a:pt x="30" y="17"/>
                      <a:pt x="30" y="32"/>
                    </a:cubicBezTo>
                    <a:cubicBezTo>
                      <a:pt x="30" y="46"/>
                      <a:pt x="27" y="53"/>
                      <a:pt x="22" y="53"/>
                    </a:cubicBezTo>
                    <a:cubicBezTo>
                      <a:pt x="16" y="53"/>
                      <a:pt x="14" y="46"/>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0" name="Freeform 76"/>
              <p:cNvSpPr>
                <a:spLocks/>
              </p:cNvSpPr>
              <p:nvPr/>
            </p:nvSpPr>
            <p:spPr bwMode="auto">
              <a:xfrm>
                <a:off x="1285439" y="5251891"/>
                <a:ext cx="51340" cy="119989"/>
              </a:xfrm>
              <a:custGeom>
                <a:avLst/>
                <a:gdLst>
                  <a:gd name="T0" fmla="*/ 10 w 27"/>
                  <a:gd name="T1" fmla="*/ 5 h 62"/>
                  <a:gd name="T2" fmla="*/ 0 w 27"/>
                  <a:gd name="T3" fmla="*/ 9 h 62"/>
                  <a:gd name="T4" fmla="*/ 0 w 27"/>
                  <a:gd name="T5" fmla="*/ 20 h 62"/>
                  <a:gd name="T6" fmla="*/ 3 w 27"/>
                  <a:gd name="T7" fmla="*/ 20 h 62"/>
                  <a:gd name="T8" fmla="*/ 7 w 27"/>
                  <a:gd name="T9" fmla="*/ 18 h 62"/>
                  <a:gd name="T10" fmla="*/ 10 w 27"/>
                  <a:gd name="T11" fmla="*/ 16 h 62"/>
                  <a:gd name="T12" fmla="*/ 13 w 27"/>
                  <a:gd name="T13" fmla="*/ 14 h 62"/>
                  <a:gd name="T14" fmla="*/ 13 w 27"/>
                  <a:gd name="T15" fmla="*/ 62 h 62"/>
                  <a:gd name="T16" fmla="*/ 27 w 27"/>
                  <a:gd name="T17" fmla="*/ 62 h 62"/>
                  <a:gd name="T18" fmla="*/ 27 w 27"/>
                  <a:gd name="T19" fmla="*/ 0 h 62"/>
                  <a:gd name="T20" fmla="*/ 18 w 27"/>
                  <a:gd name="T21" fmla="*/ 0 h 62"/>
                  <a:gd name="T22" fmla="*/ 10 w 27"/>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10" y="5"/>
                    </a:move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8" y="0"/>
                      <a:pt x="18" y="0"/>
                      <a:pt x="18" y="0"/>
                    </a:cubicBezTo>
                    <a:cubicBezTo>
                      <a:pt x="15" y="1"/>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1" name="Freeform 77"/>
              <p:cNvSpPr>
                <a:spLocks/>
              </p:cNvSpPr>
              <p:nvPr/>
            </p:nvSpPr>
            <p:spPr bwMode="auto">
              <a:xfrm>
                <a:off x="1364485" y="5251891"/>
                <a:ext cx="52154" cy="119989"/>
              </a:xfrm>
              <a:custGeom>
                <a:avLst/>
                <a:gdLst>
                  <a:gd name="T0" fmla="*/ 7 w 27"/>
                  <a:gd name="T1" fmla="*/ 18 h 62"/>
                  <a:gd name="T2" fmla="*/ 10 w 27"/>
                  <a:gd name="T3" fmla="*/ 16 h 62"/>
                  <a:gd name="T4" fmla="*/ 13 w 27"/>
                  <a:gd name="T5" fmla="*/ 14 h 62"/>
                  <a:gd name="T6" fmla="*/ 13 w 27"/>
                  <a:gd name="T7" fmla="*/ 62 h 62"/>
                  <a:gd name="T8" fmla="*/ 27 w 27"/>
                  <a:gd name="T9" fmla="*/ 62 h 62"/>
                  <a:gd name="T10" fmla="*/ 27 w 27"/>
                  <a:gd name="T11" fmla="*/ 0 h 62"/>
                  <a:gd name="T12" fmla="*/ 19 w 27"/>
                  <a:gd name="T13" fmla="*/ 0 h 62"/>
                  <a:gd name="T14" fmla="*/ 10 w 27"/>
                  <a:gd name="T15" fmla="*/ 5 h 62"/>
                  <a:gd name="T16" fmla="*/ 0 w 27"/>
                  <a:gd name="T17" fmla="*/ 9 h 62"/>
                  <a:gd name="T18" fmla="*/ 0 w 27"/>
                  <a:gd name="T19" fmla="*/ 20 h 62"/>
                  <a:gd name="T20" fmla="*/ 4 w 27"/>
                  <a:gd name="T21" fmla="*/ 20 h 62"/>
                  <a:gd name="T22" fmla="*/ 7 w 27"/>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7" y="18"/>
                    </a:moveTo>
                    <a:cubicBezTo>
                      <a:pt x="8" y="18"/>
                      <a:pt x="9"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9" y="0"/>
                      <a:pt x="19" y="0"/>
                      <a:pt x="19" y="0"/>
                    </a:cubicBezTo>
                    <a:cubicBezTo>
                      <a:pt x="16" y="1"/>
                      <a:pt x="13" y="3"/>
                      <a:pt x="10" y="5"/>
                    </a:cubicBezTo>
                    <a:cubicBezTo>
                      <a:pt x="6" y="6"/>
                      <a:pt x="4" y="8"/>
                      <a:pt x="0" y="9"/>
                    </a:cubicBezTo>
                    <a:cubicBezTo>
                      <a:pt x="0" y="9"/>
                      <a:pt x="0" y="9"/>
                      <a:pt x="0" y="20"/>
                    </a:cubicBezTo>
                    <a:cubicBezTo>
                      <a:pt x="1" y="20"/>
                      <a:pt x="2" y="20"/>
                      <a:pt x="4" y="20"/>
                    </a:cubicBezTo>
                    <a:cubicBezTo>
                      <a:pt x="5" y="19"/>
                      <a:pt x="6"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2" name="Freeform 78"/>
              <p:cNvSpPr>
                <a:spLocks/>
              </p:cNvSpPr>
              <p:nvPr/>
            </p:nvSpPr>
            <p:spPr bwMode="auto">
              <a:xfrm>
                <a:off x="1443531" y="5251891"/>
                <a:ext cx="52154" cy="119989"/>
              </a:xfrm>
              <a:custGeom>
                <a:avLst/>
                <a:gdLst>
                  <a:gd name="T0" fmla="*/ 0 w 27"/>
                  <a:gd name="T1" fmla="*/ 20 h 62"/>
                  <a:gd name="T2" fmla="*/ 4 w 27"/>
                  <a:gd name="T3" fmla="*/ 20 h 62"/>
                  <a:gd name="T4" fmla="*/ 8 w 27"/>
                  <a:gd name="T5" fmla="*/ 18 h 62"/>
                  <a:gd name="T6" fmla="*/ 10 w 27"/>
                  <a:gd name="T7" fmla="*/ 16 h 62"/>
                  <a:gd name="T8" fmla="*/ 13 w 27"/>
                  <a:gd name="T9" fmla="*/ 14 h 62"/>
                  <a:gd name="T10" fmla="*/ 13 w 27"/>
                  <a:gd name="T11" fmla="*/ 62 h 62"/>
                  <a:gd name="T12" fmla="*/ 27 w 27"/>
                  <a:gd name="T13" fmla="*/ 62 h 62"/>
                  <a:gd name="T14" fmla="*/ 27 w 27"/>
                  <a:gd name="T15" fmla="*/ 0 h 62"/>
                  <a:gd name="T16" fmla="*/ 19 w 27"/>
                  <a:gd name="T17" fmla="*/ 0 h 62"/>
                  <a:gd name="T18" fmla="*/ 10 w 27"/>
                  <a:gd name="T19" fmla="*/ 5 h 62"/>
                  <a:gd name="T20" fmla="*/ 0 w 27"/>
                  <a:gd name="T21" fmla="*/ 9 h 62"/>
                  <a:gd name="T22" fmla="*/ 0 w 27"/>
                  <a:gd name="T2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0" y="20"/>
                    </a:move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9" y="0"/>
                      <a:pt x="19" y="0"/>
                      <a:pt x="19" y="0"/>
                    </a:cubicBezTo>
                    <a:cubicBezTo>
                      <a:pt x="16" y="1"/>
                      <a:pt x="13" y="3"/>
                      <a:pt x="10"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3" name="Freeform 79"/>
              <p:cNvSpPr>
                <a:spLocks noEditPoints="1"/>
              </p:cNvSpPr>
              <p:nvPr/>
            </p:nvSpPr>
            <p:spPr bwMode="auto">
              <a:xfrm>
                <a:off x="1524207" y="5251891"/>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13 w 44"/>
                  <a:gd name="T15" fmla="*/ 33 h 64"/>
                  <a:gd name="T16" fmla="*/ 22 w 44"/>
                  <a:gd name="T17" fmla="*/ 11 h 64"/>
                  <a:gd name="T18" fmla="*/ 30 w 44"/>
                  <a:gd name="T19" fmla="*/ 32 h 64"/>
                  <a:gd name="T20" fmla="*/ 22 w 44"/>
                  <a:gd name="T21" fmla="*/ 53 h 64"/>
                  <a:gd name="T22" fmla="*/ 13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5" y="0"/>
                      <a:pt x="9" y="2"/>
                      <a:pt x="5" y="8"/>
                    </a:cubicBezTo>
                    <a:cubicBezTo>
                      <a:pt x="1" y="14"/>
                      <a:pt x="0" y="22"/>
                      <a:pt x="0" y="33"/>
                    </a:cubicBezTo>
                    <a:cubicBezTo>
                      <a:pt x="0" y="54"/>
                      <a:pt x="7" y="64"/>
                      <a:pt x="22" y="64"/>
                    </a:cubicBezTo>
                    <a:cubicBezTo>
                      <a:pt x="29" y="64"/>
                      <a:pt x="35" y="61"/>
                      <a:pt x="39" y="56"/>
                    </a:cubicBezTo>
                    <a:close/>
                    <a:moveTo>
                      <a:pt x="13" y="33"/>
                    </a:moveTo>
                    <a:cubicBezTo>
                      <a:pt x="13" y="18"/>
                      <a:pt x="16" y="11"/>
                      <a:pt x="22" y="11"/>
                    </a:cubicBezTo>
                    <a:cubicBezTo>
                      <a:pt x="27" y="11"/>
                      <a:pt x="30" y="17"/>
                      <a:pt x="30" y="32"/>
                    </a:cubicBezTo>
                    <a:cubicBezTo>
                      <a:pt x="30" y="46"/>
                      <a:pt x="27" y="53"/>
                      <a:pt x="22" y="53"/>
                    </a:cubicBezTo>
                    <a:cubicBezTo>
                      <a:pt x="16" y="53"/>
                      <a:pt x="13" y="46"/>
                      <a:pt x="13"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4" name="Freeform 84"/>
              <p:cNvSpPr>
                <a:spLocks/>
              </p:cNvSpPr>
              <p:nvPr/>
            </p:nvSpPr>
            <p:spPr bwMode="auto">
              <a:xfrm>
                <a:off x="2023746" y="5251891"/>
                <a:ext cx="52154" cy="119989"/>
              </a:xfrm>
              <a:custGeom>
                <a:avLst/>
                <a:gdLst>
                  <a:gd name="T0" fmla="*/ 27 w 27"/>
                  <a:gd name="T1" fmla="*/ 62 h 62"/>
                  <a:gd name="T2" fmla="*/ 27 w 27"/>
                  <a:gd name="T3" fmla="*/ 0 h 62"/>
                  <a:gd name="T4" fmla="*/ 18 w 27"/>
                  <a:gd name="T5" fmla="*/ 0 h 62"/>
                  <a:gd name="T6" fmla="*/ 10 w 27"/>
                  <a:gd name="T7" fmla="*/ 5 h 62"/>
                  <a:gd name="T8" fmla="*/ 0 w 27"/>
                  <a:gd name="T9" fmla="*/ 9 h 62"/>
                  <a:gd name="T10" fmla="*/ 0 w 27"/>
                  <a:gd name="T11" fmla="*/ 20 h 62"/>
                  <a:gd name="T12" fmla="*/ 4 w 27"/>
                  <a:gd name="T13" fmla="*/ 20 h 62"/>
                  <a:gd name="T14" fmla="*/ 7 w 27"/>
                  <a:gd name="T15" fmla="*/ 18 h 62"/>
                  <a:gd name="T16" fmla="*/ 10 w 27"/>
                  <a:gd name="T17" fmla="*/ 16 h 62"/>
                  <a:gd name="T18" fmla="*/ 13 w 27"/>
                  <a:gd name="T19" fmla="*/ 14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8" y="0"/>
                      <a:pt x="18" y="0"/>
                      <a:pt x="18" y="0"/>
                    </a:cubicBezTo>
                    <a:cubicBezTo>
                      <a:pt x="16" y="1"/>
                      <a:pt x="13" y="3"/>
                      <a:pt x="10" y="5"/>
                    </a:cubicBezTo>
                    <a:cubicBezTo>
                      <a:pt x="7"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4"/>
                    </a:cubicBezTo>
                    <a:cubicBezTo>
                      <a:pt x="13" y="14"/>
                      <a:pt x="13" y="14"/>
                      <a:pt x="13" y="62"/>
                    </a:cubicBezTo>
                    <a:cubicBezTo>
                      <a:pt x="13" y="62"/>
                      <a:pt x="13" y="62"/>
                      <a:pt x="27"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5" name="Freeform 85"/>
              <p:cNvSpPr>
                <a:spLocks noEditPoints="1"/>
              </p:cNvSpPr>
              <p:nvPr/>
            </p:nvSpPr>
            <p:spPr bwMode="auto">
              <a:xfrm>
                <a:off x="2102792" y="5251891"/>
                <a:ext cx="87195" cy="123254"/>
              </a:xfrm>
              <a:custGeom>
                <a:avLst/>
                <a:gdLst>
                  <a:gd name="T0" fmla="*/ 23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3 w 45"/>
                  <a:gd name="T13" fmla="*/ 64 h 64"/>
                  <a:gd name="T14" fmla="*/ 23 w 45"/>
                  <a:gd name="T15" fmla="*/ 11 h 64"/>
                  <a:gd name="T16" fmla="*/ 31 w 45"/>
                  <a:gd name="T17" fmla="*/ 32 h 64"/>
                  <a:gd name="T18" fmla="*/ 23 w 45"/>
                  <a:gd name="T19" fmla="*/ 53 h 64"/>
                  <a:gd name="T20" fmla="*/ 14 w 45"/>
                  <a:gd name="T21" fmla="*/ 33 h 64"/>
                  <a:gd name="T22" fmla="*/ 23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64"/>
                    </a:moveTo>
                    <a:cubicBezTo>
                      <a:pt x="30" y="64"/>
                      <a:pt x="35" y="61"/>
                      <a:pt x="39" y="56"/>
                    </a:cubicBezTo>
                    <a:cubicBezTo>
                      <a:pt x="43" y="50"/>
                      <a:pt x="45" y="42"/>
                      <a:pt x="45" y="32"/>
                    </a:cubicBezTo>
                    <a:cubicBezTo>
                      <a:pt x="45" y="11"/>
                      <a:pt x="38" y="0"/>
                      <a:pt x="23" y="0"/>
                    </a:cubicBezTo>
                    <a:cubicBezTo>
                      <a:pt x="16" y="0"/>
                      <a:pt x="10" y="2"/>
                      <a:pt x="6" y="8"/>
                    </a:cubicBezTo>
                    <a:cubicBezTo>
                      <a:pt x="2" y="14"/>
                      <a:pt x="0" y="22"/>
                      <a:pt x="0" y="33"/>
                    </a:cubicBezTo>
                    <a:cubicBezTo>
                      <a:pt x="0" y="54"/>
                      <a:pt x="8" y="64"/>
                      <a:pt x="23" y="64"/>
                    </a:cubicBezTo>
                    <a:close/>
                    <a:moveTo>
                      <a:pt x="23" y="11"/>
                    </a:moveTo>
                    <a:cubicBezTo>
                      <a:pt x="28" y="11"/>
                      <a:pt x="31" y="17"/>
                      <a:pt x="31" y="32"/>
                    </a:cubicBezTo>
                    <a:cubicBezTo>
                      <a:pt x="31" y="46"/>
                      <a:pt x="28" y="53"/>
                      <a:pt x="23" y="53"/>
                    </a:cubicBezTo>
                    <a:cubicBezTo>
                      <a:pt x="17" y="53"/>
                      <a:pt x="14" y="46"/>
                      <a:pt x="14" y="33"/>
                    </a:cubicBezTo>
                    <a:cubicBezTo>
                      <a:pt x="14" y="18"/>
                      <a:pt x="17" y="11"/>
                      <a:pt x="23"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6" name="Freeform 86"/>
              <p:cNvSpPr>
                <a:spLocks/>
              </p:cNvSpPr>
              <p:nvPr/>
            </p:nvSpPr>
            <p:spPr bwMode="auto">
              <a:xfrm>
                <a:off x="2218509" y="5280459"/>
                <a:ext cx="17928" cy="87339"/>
              </a:xfrm>
              <a:custGeom>
                <a:avLst/>
                <a:gdLst>
                  <a:gd name="T0" fmla="*/ 9 w 9"/>
                  <a:gd name="T1" fmla="*/ 45 h 45"/>
                  <a:gd name="T2" fmla="*/ 2 w 9"/>
                  <a:gd name="T3" fmla="*/ 0 h 45"/>
                  <a:gd name="T4" fmla="*/ 0 w 9"/>
                  <a:gd name="T5" fmla="*/ 18 h 45"/>
                  <a:gd name="T6" fmla="*/ 9 w 9"/>
                  <a:gd name="T7" fmla="*/ 45 h 45"/>
                </a:gdLst>
                <a:ahLst/>
                <a:cxnLst>
                  <a:cxn ang="0">
                    <a:pos x="T0" y="T1"/>
                  </a:cxn>
                  <a:cxn ang="0">
                    <a:pos x="T2" y="T3"/>
                  </a:cxn>
                  <a:cxn ang="0">
                    <a:pos x="T4" y="T5"/>
                  </a:cxn>
                  <a:cxn ang="0">
                    <a:pos x="T6" y="T7"/>
                  </a:cxn>
                </a:cxnLst>
                <a:rect l="0" t="0" r="r" b="b"/>
                <a:pathLst>
                  <a:path w="9" h="45">
                    <a:moveTo>
                      <a:pt x="9" y="45"/>
                    </a:moveTo>
                    <a:cubicBezTo>
                      <a:pt x="7" y="30"/>
                      <a:pt x="5" y="15"/>
                      <a:pt x="2" y="0"/>
                    </a:cubicBezTo>
                    <a:cubicBezTo>
                      <a:pt x="0" y="5"/>
                      <a:pt x="0" y="10"/>
                      <a:pt x="0" y="18"/>
                    </a:cubicBezTo>
                    <a:cubicBezTo>
                      <a:pt x="0" y="31"/>
                      <a:pt x="3" y="41"/>
                      <a:pt x="9" y="4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7" name="Freeform 87"/>
              <p:cNvSpPr>
                <a:spLocks/>
              </p:cNvSpPr>
              <p:nvPr/>
            </p:nvSpPr>
            <p:spPr bwMode="auto">
              <a:xfrm>
                <a:off x="-376160" y="5396366"/>
                <a:ext cx="52154" cy="121621"/>
              </a:xfrm>
              <a:custGeom>
                <a:avLst/>
                <a:gdLst>
                  <a:gd name="T0" fmla="*/ 27 w 27"/>
                  <a:gd name="T1" fmla="*/ 0 h 63"/>
                  <a:gd name="T2" fmla="*/ 19 w 27"/>
                  <a:gd name="T3" fmla="*/ 0 h 63"/>
                  <a:gd name="T4" fmla="*/ 10 w 27"/>
                  <a:gd name="T5" fmla="*/ 5 h 63"/>
                  <a:gd name="T6" fmla="*/ 0 w 27"/>
                  <a:gd name="T7" fmla="*/ 9 h 63"/>
                  <a:gd name="T8" fmla="*/ 0 w 27"/>
                  <a:gd name="T9" fmla="*/ 20 h 63"/>
                  <a:gd name="T10" fmla="*/ 4 w 27"/>
                  <a:gd name="T11" fmla="*/ 20 h 63"/>
                  <a:gd name="T12" fmla="*/ 7 w 27"/>
                  <a:gd name="T13" fmla="*/ 18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8" name="Freeform 88"/>
              <p:cNvSpPr>
                <a:spLocks noEditPoints="1"/>
              </p:cNvSpPr>
              <p:nvPr/>
            </p:nvSpPr>
            <p:spPr bwMode="auto">
              <a:xfrm>
                <a:off x="-297114" y="5398815"/>
                <a:ext cx="84750" cy="123254"/>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22 w 44"/>
                  <a:gd name="T15" fmla="*/ 11 h 64"/>
                  <a:gd name="T16" fmla="*/ 31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5"/>
                      <a:pt x="0" y="22"/>
                      <a:pt x="0" y="33"/>
                    </a:cubicBezTo>
                    <a:cubicBezTo>
                      <a:pt x="0" y="54"/>
                      <a:pt x="8" y="64"/>
                      <a:pt x="22" y="64"/>
                    </a:cubicBezTo>
                    <a:cubicBezTo>
                      <a:pt x="30" y="64"/>
                      <a:pt x="35" y="61"/>
                      <a:pt x="39" y="56"/>
                    </a:cubicBezTo>
                    <a:cubicBezTo>
                      <a:pt x="43" y="50"/>
                      <a:pt x="44" y="42"/>
                      <a:pt x="44" y="32"/>
                    </a:cubicBezTo>
                    <a:cubicBezTo>
                      <a:pt x="44" y="11"/>
                      <a:pt x="38" y="0"/>
                      <a:pt x="23" y="0"/>
                    </a:cubicBezTo>
                    <a:cubicBezTo>
                      <a:pt x="16" y="0"/>
                      <a:pt x="10" y="3"/>
                      <a:pt x="6" y="8"/>
                    </a:cubicBezTo>
                    <a:close/>
                    <a:moveTo>
                      <a:pt x="22" y="11"/>
                    </a:moveTo>
                    <a:cubicBezTo>
                      <a:pt x="28" y="11"/>
                      <a:pt x="31" y="17"/>
                      <a:pt x="31" y="32"/>
                    </a:cubicBezTo>
                    <a:cubicBezTo>
                      <a:pt x="31"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9" name="Freeform 89"/>
              <p:cNvSpPr>
                <a:spLocks noEditPoints="1"/>
              </p:cNvSpPr>
              <p:nvPr/>
            </p:nvSpPr>
            <p:spPr bwMode="auto">
              <a:xfrm>
                <a:off x="-183026" y="5398815"/>
                <a:ext cx="86380" cy="123254"/>
              </a:xfrm>
              <a:custGeom>
                <a:avLst/>
                <a:gdLst>
                  <a:gd name="T0" fmla="*/ 23 w 45"/>
                  <a:gd name="T1" fmla="*/ 0 h 64"/>
                  <a:gd name="T2" fmla="*/ 6 w 45"/>
                  <a:gd name="T3" fmla="*/ 8 h 64"/>
                  <a:gd name="T4" fmla="*/ 0 w 45"/>
                  <a:gd name="T5" fmla="*/ 33 h 64"/>
                  <a:gd name="T6" fmla="*/ 22 w 45"/>
                  <a:gd name="T7" fmla="*/ 64 h 64"/>
                  <a:gd name="T8" fmla="*/ 39 w 45"/>
                  <a:gd name="T9" fmla="*/ 56 h 64"/>
                  <a:gd name="T10" fmla="*/ 45 w 45"/>
                  <a:gd name="T11" fmla="*/ 32 h 64"/>
                  <a:gd name="T12" fmla="*/ 23 w 45"/>
                  <a:gd name="T13" fmla="*/ 0 h 64"/>
                  <a:gd name="T14" fmla="*/ 22 w 45"/>
                  <a:gd name="T15" fmla="*/ 53 h 64"/>
                  <a:gd name="T16" fmla="*/ 14 w 45"/>
                  <a:gd name="T17" fmla="*/ 33 h 64"/>
                  <a:gd name="T18" fmla="*/ 22 w 45"/>
                  <a:gd name="T19" fmla="*/ 11 h 64"/>
                  <a:gd name="T20" fmla="*/ 31 w 45"/>
                  <a:gd name="T21" fmla="*/ 32 h 64"/>
                  <a:gd name="T22" fmla="*/ 22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2" y="64"/>
                    </a:cubicBezTo>
                    <a:cubicBezTo>
                      <a:pt x="30" y="64"/>
                      <a:pt x="35" y="61"/>
                      <a:pt x="39" y="56"/>
                    </a:cubicBezTo>
                    <a:cubicBezTo>
                      <a:pt x="43" y="50"/>
                      <a:pt x="45" y="42"/>
                      <a:pt x="45" y="32"/>
                    </a:cubicBezTo>
                    <a:cubicBezTo>
                      <a:pt x="45"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0" name="Freeform 90"/>
              <p:cNvSpPr>
                <a:spLocks/>
              </p:cNvSpPr>
              <p:nvPr/>
            </p:nvSpPr>
            <p:spPr bwMode="auto">
              <a:xfrm>
                <a:off x="-69754" y="5396366"/>
                <a:ext cx="52154" cy="121621"/>
              </a:xfrm>
              <a:custGeom>
                <a:avLst/>
                <a:gdLst>
                  <a:gd name="T0" fmla="*/ 27 w 27"/>
                  <a:gd name="T1" fmla="*/ 63 h 63"/>
                  <a:gd name="T2" fmla="*/ 27 w 27"/>
                  <a:gd name="T3" fmla="*/ 0 h 63"/>
                  <a:gd name="T4" fmla="*/ 19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1" name="Freeform 96"/>
              <p:cNvSpPr>
                <a:spLocks/>
              </p:cNvSpPr>
              <p:nvPr/>
            </p:nvSpPr>
            <p:spPr bwMode="auto">
              <a:xfrm>
                <a:off x="478679" y="5396366"/>
                <a:ext cx="49710"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5"/>
                    </a:cubicBezTo>
                    <a:cubicBezTo>
                      <a:pt x="6" y="6"/>
                      <a:pt x="3" y="8"/>
                      <a:pt x="0" y="9"/>
                    </a:cubicBezTo>
                    <a:cubicBezTo>
                      <a:pt x="0" y="9"/>
                      <a:pt x="0" y="9"/>
                      <a:pt x="0" y="20"/>
                    </a:cubicBezTo>
                    <a:cubicBezTo>
                      <a:pt x="1" y="20"/>
                      <a:pt x="1" y="20"/>
                      <a:pt x="3" y="20"/>
                    </a:cubicBezTo>
                    <a:cubicBezTo>
                      <a:pt x="4" y="19"/>
                      <a:pt x="5" y="19"/>
                      <a:pt x="7" y="18"/>
                    </a:cubicBezTo>
                    <a:cubicBezTo>
                      <a:pt x="8" y="18"/>
                      <a:pt x="9" y="17"/>
                      <a:pt x="10" y="17"/>
                    </a:cubicBezTo>
                    <a:cubicBezTo>
                      <a:pt x="11" y="17"/>
                      <a:pt x="11" y="16"/>
                      <a:pt x="12" y="15"/>
                    </a:cubicBezTo>
                    <a:cubicBezTo>
                      <a:pt x="12" y="15"/>
                      <a:pt x="12" y="15"/>
                      <a:pt x="12" y="63"/>
                    </a:cubicBezTo>
                    <a:cubicBezTo>
                      <a:pt x="12" y="63"/>
                      <a:pt x="12" y="63"/>
                      <a:pt x="26"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2" name="Freeform 97"/>
              <p:cNvSpPr>
                <a:spLocks/>
              </p:cNvSpPr>
              <p:nvPr/>
            </p:nvSpPr>
            <p:spPr bwMode="auto">
              <a:xfrm>
                <a:off x="557725" y="5396366"/>
                <a:ext cx="49710" cy="121621"/>
              </a:xfrm>
              <a:custGeom>
                <a:avLst/>
                <a:gdLst>
                  <a:gd name="T0" fmla="*/ 7 w 26"/>
                  <a:gd name="T1" fmla="*/ 18 h 63"/>
                  <a:gd name="T2" fmla="*/ 10 w 26"/>
                  <a:gd name="T3" fmla="*/ 17 h 63"/>
                  <a:gd name="T4" fmla="*/ 13 w 26"/>
                  <a:gd name="T5" fmla="*/ 15 h 63"/>
                  <a:gd name="T6" fmla="*/ 13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4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5"/>
                    </a:cubicBezTo>
                    <a:cubicBezTo>
                      <a:pt x="6" y="6"/>
                      <a:pt x="4" y="8"/>
                      <a:pt x="0" y="9"/>
                    </a:cubicBezTo>
                    <a:cubicBezTo>
                      <a:pt x="0" y="9"/>
                      <a:pt x="0" y="9"/>
                      <a:pt x="0" y="20"/>
                    </a:cubicBezTo>
                    <a:cubicBezTo>
                      <a:pt x="1" y="20"/>
                      <a:pt x="2" y="20"/>
                      <a:pt x="4"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3" name="Freeform 101"/>
              <p:cNvSpPr>
                <a:spLocks/>
              </p:cNvSpPr>
              <p:nvPr/>
            </p:nvSpPr>
            <p:spPr bwMode="auto">
              <a:xfrm>
                <a:off x="943177" y="5396366"/>
                <a:ext cx="52154" cy="121621"/>
              </a:xfrm>
              <a:custGeom>
                <a:avLst/>
                <a:gdLst>
                  <a:gd name="T0" fmla="*/ 0 w 27"/>
                  <a:gd name="T1" fmla="*/ 9 h 63"/>
                  <a:gd name="T2" fmla="*/ 0 w 27"/>
                  <a:gd name="T3" fmla="*/ 20 h 63"/>
                  <a:gd name="T4" fmla="*/ 4 w 27"/>
                  <a:gd name="T5" fmla="*/ 20 h 63"/>
                  <a:gd name="T6" fmla="*/ 7 w 27"/>
                  <a:gd name="T7" fmla="*/ 18 h 63"/>
                  <a:gd name="T8" fmla="*/ 10 w 27"/>
                  <a:gd name="T9" fmla="*/ 17 h 63"/>
                  <a:gd name="T10" fmla="*/ 13 w 27"/>
                  <a:gd name="T11" fmla="*/ 15 h 63"/>
                  <a:gd name="T12" fmla="*/ 13 w 27"/>
                  <a:gd name="T13" fmla="*/ 63 h 63"/>
                  <a:gd name="T14" fmla="*/ 27 w 27"/>
                  <a:gd name="T15" fmla="*/ 63 h 63"/>
                  <a:gd name="T16" fmla="*/ 27 w 27"/>
                  <a:gd name="T17" fmla="*/ 0 h 63"/>
                  <a:gd name="T18" fmla="*/ 19 w 27"/>
                  <a:gd name="T19" fmla="*/ 0 h 63"/>
                  <a:gd name="T20" fmla="*/ 10 w 27"/>
                  <a:gd name="T21" fmla="*/ 5 h 63"/>
                  <a:gd name="T22" fmla="*/ 0 w 2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9"/>
                    </a:moveTo>
                    <a:cubicBezTo>
                      <a:pt x="0" y="9"/>
                      <a:pt x="0" y="9"/>
                      <a:pt x="0" y="20"/>
                    </a:cubicBezTo>
                    <a:cubicBezTo>
                      <a:pt x="1" y="20"/>
                      <a:pt x="2" y="20"/>
                      <a:pt x="4" y="20"/>
                    </a:cubicBezTo>
                    <a:cubicBezTo>
                      <a:pt x="5" y="19"/>
                      <a:pt x="6"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ubicBezTo>
                      <a:pt x="7"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4" name="Freeform 105"/>
              <p:cNvSpPr>
                <a:spLocks noEditPoints="1"/>
              </p:cNvSpPr>
              <p:nvPr/>
            </p:nvSpPr>
            <p:spPr bwMode="auto">
              <a:xfrm>
                <a:off x="1364485" y="5398815"/>
                <a:ext cx="86380" cy="123254"/>
              </a:xfrm>
              <a:custGeom>
                <a:avLst/>
                <a:gdLst>
                  <a:gd name="T0" fmla="*/ 23 w 45"/>
                  <a:gd name="T1" fmla="*/ 0 h 64"/>
                  <a:gd name="T2" fmla="*/ 6 w 45"/>
                  <a:gd name="T3" fmla="*/ 8 h 64"/>
                  <a:gd name="T4" fmla="*/ 0 w 45"/>
                  <a:gd name="T5" fmla="*/ 33 h 64"/>
                  <a:gd name="T6" fmla="*/ 23 w 45"/>
                  <a:gd name="T7" fmla="*/ 64 h 64"/>
                  <a:gd name="T8" fmla="*/ 39 w 45"/>
                  <a:gd name="T9" fmla="*/ 56 h 64"/>
                  <a:gd name="T10" fmla="*/ 45 w 45"/>
                  <a:gd name="T11" fmla="*/ 32 h 64"/>
                  <a:gd name="T12" fmla="*/ 23 w 45"/>
                  <a:gd name="T13" fmla="*/ 0 h 64"/>
                  <a:gd name="T14" fmla="*/ 23 w 45"/>
                  <a:gd name="T15" fmla="*/ 53 h 64"/>
                  <a:gd name="T16" fmla="*/ 14 w 45"/>
                  <a:gd name="T17" fmla="*/ 33 h 64"/>
                  <a:gd name="T18" fmla="*/ 23 w 45"/>
                  <a:gd name="T19" fmla="*/ 11 h 64"/>
                  <a:gd name="T20" fmla="*/ 31 w 45"/>
                  <a:gd name="T21" fmla="*/ 32 h 64"/>
                  <a:gd name="T22" fmla="*/ 23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3" y="64"/>
                    </a:cubicBezTo>
                    <a:cubicBezTo>
                      <a:pt x="30" y="64"/>
                      <a:pt x="35" y="61"/>
                      <a:pt x="39" y="56"/>
                    </a:cubicBezTo>
                    <a:cubicBezTo>
                      <a:pt x="43" y="50"/>
                      <a:pt x="45" y="42"/>
                      <a:pt x="45" y="32"/>
                    </a:cubicBezTo>
                    <a:cubicBezTo>
                      <a:pt x="45" y="11"/>
                      <a:pt x="38" y="0"/>
                      <a:pt x="23" y="0"/>
                    </a:cubicBezTo>
                    <a:close/>
                    <a:moveTo>
                      <a:pt x="23" y="53"/>
                    </a:moveTo>
                    <a:cubicBezTo>
                      <a:pt x="17" y="53"/>
                      <a:pt x="14" y="47"/>
                      <a:pt x="14" y="33"/>
                    </a:cubicBezTo>
                    <a:cubicBezTo>
                      <a:pt x="14" y="18"/>
                      <a:pt x="17" y="11"/>
                      <a:pt x="23" y="11"/>
                    </a:cubicBezTo>
                    <a:cubicBezTo>
                      <a:pt x="28" y="11"/>
                      <a:pt x="31" y="17"/>
                      <a:pt x="31" y="32"/>
                    </a:cubicBezTo>
                    <a:cubicBezTo>
                      <a:pt x="31" y="47"/>
                      <a:pt x="28" y="53"/>
                      <a:pt x="23"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5" name="Freeform 106"/>
              <p:cNvSpPr>
                <a:spLocks/>
              </p:cNvSpPr>
              <p:nvPr/>
            </p:nvSpPr>
            <p:spPr bwMode="auto">
              <a:xfrm>
                <a:off x="1477757" y="5396366"/>
                <a:ext cx="52154" cy="121621"/>
              </a:xfrm>
              <a:custGeom>
                <a:avLst/>
                <a:gdLst>
                  <a:gd name="T0" fmla="*/ 0 w 27"/>
                  <a:gd name="T1" fmla="*/ 20 h 63"/>
                  <a:gd name="T2" fmla="*/ 4 w 27"/>
                  <a:gd name="T3" fmla="*/ 20 h 63"/>
                  <a:gd name="T4" fmla="*/ 8 w 27"/>
                  <a:gd name="T5" fmla="*/ 18 h 63"/>
                  <a:gd name="T6" fmla="*/ 10 w 27"/>
                  <a:gd name="T7" fmla="*/ 17 h 63"/>
                  <a:gd name="T8" fmla="*/ 13 w 27"/>
                  <a:gd name="T9" fmla="*/ 15 h 63"/>
                  <a:gd name="T10" fmla="*/ 13 w 27"/>
                  <a:gd name="T11" fmla="*/ 63 h 63"/>
                  <a:gd name="T12" fmla="*/ 27 w 27"/>
                  <a:gd name="T13" fmla="*/ 63 h 63"/>
                  <a:gd name="T14" fmla="*/ 27 w 27"/>
                  <a:gd name="T15" fmla="*/ 0 h 63"/>
                  <a:gd name="T16" fmla="*/ 19 w 27"/>
                  <a:gd name="T17" fmla="*/ 0 h 63"/>
                  <a:gd name="T18" fmla="*/ 10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6" name="Freeform 107"/>
              <p:cNvSpPr>
                <a:spLocks noEditPoints="1"/>
              </p:cNvSpPr>
              <p:nvPr/>
            </p:nvSpPr>
            <p:spPr bwMode="auto">
              <a:xfrm>
                <a:off x="1559248" y="5398815"/>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1"/>
                      <a:pt x="38" y="56"/>
                    </a:cubicBezTo>
                    <a:cubicBezTo>
                      <a:pt x="42" y="50"/>
                      <a:pt x="44" y="42"/>
                      <a:pt x="44" y="32"/>
                    </a:cubicBezTo>
                    <a:cubicBezTo>
                      <a:pt x="44" y="11"/>
                      <a:pt x="37"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7" name="Freeform 108"/>
              <p:cNvSpPr>
                <a:spLocks noEditPoints="1"/>
              </p:cNvSpPr>
              <p:nvPr/>
            </p:nvSpPr>
            <p:spPr bwMode="auto">
              <a:xfrm>
                <a:off x="1672520" y="5398815"/>
                <a:ext cx="85566"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1"/>
                      <a:pt x="38" y="56"/>
                    </a:cubicBezTo>
                    <a:cubicBezTo>
                      <a:pt x="42" y="50"/>
                      <a:pt x="44" y="42"/>
                      <a:pt x="44" y="32"/>
                    </a:cubicBezTo>
                    <a:cubicBezTo>
                      <a:pt x="44" y="11"/>
                      <a:pt x="38" y="0"/>
                      <a:pt x="23" y="0"/>
                    </a:cubicBezTo>
                    <a:cubicBezTo>
                      <a:pt x="15" y="0"/>
                      <a:pt x="9" y="3"/>
                      <a:pt x="5" y="8"/>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8" name="Freeform 109"/>
              <p:cNvSpPr>
                <a:spLocks noEditPoints="1"/>
              </p:cNvSpPr>
              <p:nvPr/>
            </p:nvSpPr>
            <p:spPr bwMode="auto">
              <a:xfrm>
                <a:off x="1786608" y="5398815"/>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1"/>
                      <a:pt x="38"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9" name="Freeform 110"/>
              <p:cNvSpPr>
                <a:spLocks/>
              </p:cNvSpPr>
              <p:nvPr/>
            </p:nvSpPr>
            <p:spPr bwMode="auto">
              <a:xfrm>
                <a:off x="1898250" y="5396366"/>
                <a:ext cx="52154" cy="121621"/>
              </a:xfrm>
              <a:custGeom>
                <a:avLst/>
                <a:gdLst>
                  <a:gd name="T0" fmla="*/ 11 w 27"/>
                  <a:gd name="T1" fmla="*/ 5 h 63"/>
                  <a:gd name="T2" fmla="*/ 0 w 27"/>
                  <a:gd name="T3" fmla="*/ 9 h 63"/>
                  <a:gd name="T4" fmla="*/ 0 w 27"/>
                  <a:gd name="T5" fmla="*/ 20 h 63"/>
                  <a:gd name="T6" fmla="*/ 4 w 27"/>
                  <a:gd name="T7" fmla="*/ 20 h 63"/>
                  <a:gd name="T8" fmla="*/ 8 w 27"/>
                  <a:gd name="T9" fmla="*/ 18 h 63"/>
                  <a:gd name="T10" fmla="*/ 11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1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1" y="5"/>
                    </a:moveTo>
                    <a:cubicBezTo>
                      <a:pt x="7" y="6"/>
                      <a:pt x="4" y="8"/>
                      <a:pt x="0" y="9"/>
                    </a:cubicBezTo>
                    <a:cubicBezTo>
                      <a:pt x="0" y="9"/>
                      <a:pt x="0" y="9"/>
                      <a:pt x="0" y="20"/>
                    </a:cubicBezTo>
                    <a:cubicBezTo>
                      <a:pt x="1" y="20"/>
                      <a:pt x="2" y="20"/>
                      <a:pt x="4" y="20"/>
                    </a:cubicBezTo>
                    <a:cubicBezTo>
                      <a:pt x="5" y="19"/>
                      <a:pt x="6" y="19"/>
                      <a:pt x="8" y="18"/>
                    </a:cubicBezTo>
                    <a:cubicBezTo>
                      <a:pt x="9" y="18"/>
                      <a:pt x="10" y="17"/>
                      <a:pt x="11" y="17"/>
                    </a:cubicBezTo>
                    <a:cubicBezTo>
                      <a:pt x="12"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5"/>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0" name="Freeform 111"/>
              <p:cNvSpPr>
                <a:spLocks noEditPoints="1"/>
              </p:cNvSpPr>
              <p:nvPr/>
            </p:nvSpPr>
            <p:spPr bwMode="auto">
              <a:xfrm>
                <a:off x="1979741" y="5398815"/>
                <a:ext cx="84750" cy="123254"/>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30 w 44"/>
                  <a:gd name="T15" fmla="*/ 32 h 64"/>
                  <a:gd name="T16" fmla="*/ 22 w 44"/>
                  <a:gd name="T17" fmla="*/ 53 h 64"/>
                  <a:gd name="T18" fmla="*/ 14 w 44"/>
                  <a:gd name="T19" fmla="*/ 33 h 64"/>
                  <a:gd name="T20" fmla="*/ 22 w 44"/>
                  <a:gd name="T21" fmla="*/ 11 h 64"/>
                  <a:gd name="T22" fmla="*/ 30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1"/>
                      <a:pt x="39" y="56"/>
                    </a:cubicBezTo>
                    <a:cubicBezTo>
                      <a:pt x="42" y="50"/>
                      <a:pt x="44" y="42"/>
                      <a:pt x="44" y="32"/>
                    </a:cubicBezTo>
                    <a:cubicBezTo>
                      <a:pt x="44" y="11"/>
                      <a:pt x="38" y="0"/>
                      <a:pt x="23" y="0"/>
                    </a:cubicBezTo>
                    <a:cubicBezTo>
                      <a:pt x="15" y="0"/>
                      <a:pt x="9" y="3"/>
                      <a:pt x="5" y="8"/>
                    </a:cubicBezTo>
                    <a:close/>
                    <a:moveTo>
                      <a:pt x="30" y="32"/>
                    </a:moveTo>
                    <a:cubicBezTo>
                      <a:pt x="30" y="47"/>
                      <a:pt x="28" y="53"/>
                      <a:pt x="22" y="53"/>
                    </a:cubicBezTo>
                    <a:cubicBezTo>
                      <a:pt x="16" y="53"/>
                      <a:pt x="14" y="47"/>
                      <a:pt x="14" y="33"/>
                    </a:cubicBezTo>
                    <a:cubicBezTo>
                      <a:pt x="14" y="18"/>
                      <a:pt x="16" y="11"/>
                      <a:pt x="22" y="11"/>
                    </a:cubicBezTo>
                    <a:cubicBezTo>
                      <a:pt x="28" y="11"/>
                      <a:pt x="30" y="17"/>
                      <a:pt x="30" y="3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1" name="Freeform 112"/>
              <p:cNvSpPr>
                <a:spLocks/>
              </p:cNvSpPr>
              <p:nvPr/>
            </p:nvSpPr>
            <p:spPr bwMode="auto">
              <a:xfrm>
                <a:off x="2093828" y="5396366"/>
                <a:ext cx="51340" cy="121621"/>
              </a:xfrm>
              <a:custGeom>
                <a:avLst/>
                <a:gdLst>
                  <a:gd name="T0" fmla="*/ 27 w 27"/>
                  <a:gd name="T1" fmla="*/ 63 h 63"/>
                  <a:gd name="T2" fmla="*/ 27 w 27"/>
                  <a:gd name="T3" fmla="*/ 0 h 63"/>
                  <a:gd name="T4" fmla="*/ 18 w 27"/>
                  <a:gd name="T5" fmla="*/ 0 h 63"/>
                  <a:gd name="T6" fmla="*/ 10 w 27"/>
                  <a:gd name="T7" fmla="*/ 5 h 63"/>
                  <a:gd name="T8" fmla="*/ 0 w 27"/>
                  <a:gd name="T9" fmla="*/ 9 h 63"/>
                  <a:gd name="T10" fmla="*/ 0 w 27"/>
                  <a:gd name="T11" fmla="*/ 20 h 63"/>
                  <a:gd name="T12" fmla="*/ 3 w 27"/>
                  <a:gd name="T13" fmla="*/ 20 h 63"/>
                  <a:gd name="T14" fmla="*/ 7 w 27"/>
                  <a:gd name="T15" fmla="*/ 18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7"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2" name="Freeform 113"/>
              <p:cNvSpPr>
                <a:spLocks noEditPoints="1"/>
              </p:cNvSpPr>
              <p:nvPr/>
            </p:nvSpPr>
            <p:spPr bwMode="auto">
              <a:xfrm>
                <a:off x="2172874" y="5398815"/>
                <a:ext cx="73342" cy="123254"/>
              </a:xfrm>
              <a:custGeom>
                <a:avLst/>
                <a:gdLst>
                  <a:gd name="T0" fmla="*/ 6 w 38"/>
                  <a:gd name="T1" fmla="*/ 8 h 64"/>
                  <a:gd name="T2" fmla="*/ 0 w 38"/>
                  <a:gd name="T3" fmla="*/ 33 h 64"/>
                  <a:gd name="T4" fmla="*/ 22 w 38"/>
                  <a:gd name="T5" fmla="*/ 64 h 64"/>
                  <a:gd name="T6" fmla="*/ 38 w 38"/>
                  <a:gd name="T7" fmla="*/ 57 h 64"/>
                  <a:gd name="T8" fmla="*/ 35 w 38"/>
                  <a:gd name="T9" fmla="*/ 4 h 64"/>
                  <a:gd name="T10" fmla="*/ 23 w 38"/>
                  <a:gd name="T11" fmla="*/ 0 h 64"/>
                  <a:gd name="T12" fmla="*/ 6 w 38"/>
                  <a:gd name="T13" fmla="*/ 8 h 64"/>
                  <a:gd name="T14" fmla="*/ 30 w 38"/>
                  <a:gd name="T15" fmla="*/ 32 h 64"/>
                  <a:gd name="T16" fmla="*/ 22 w 38"/>
                  <a:gd name="T17" fmla="*/ 53 h 64"/>
                  <a:gd name="T18" fmla="*/ 14 w 38"/>
                  <a:gd name="T19" fmla="*/ 33 h 64"/>
                  <a:gd name="T20" fmla="*/ 22 w 38"/>
                  <a:gd name="T21" fmla="*/ 11 h 64"/>
                  <a:gd name="T22" fmla="*/ 30 w 38"/>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4">
                    <a:moveTo>
                      <a:pt x="6" y="8"/>
                    </a:moveTo>
                    <a:cubicBezTo>
                      <a:pt x="2" y="15"/>
                      <a:pt x="0" y="22"/>
                      <a:pt x="0" y="33"/>
                    </a:cubicBezTo>
                    <a:cubicBezTo>
                      <a:pt x="0" y="54"/>
                      <a:pt x="7" y="64"/>
                      <a:pt x="22" y="64"/>
                    </a:cubicBezTo>
                    <a:cubicBezTo>
                      <a:pt x="29" y="64"/>
                      <a:pt x="34" y="62"/>
                      <a:pt x="38" y="57"/>
                    </a:cubicBezTo>
                    <a:cubicBezTo>
                      <a:pt x="38" y="39"/>
                      <a:pt x="37" y="21"/>
                      <a:pt x="35" y="4"/>
                    </a:cubicBezTo>
                    <a:cubicBezTo>
                      <a:pt x="32" y="1"/>
                      <a:pt x="28" y="0"/>
                      <a:pt x="23" y="0"/>
                    </a:cubicBezTo>
                    <a:cubicBezTo>
                      <a:pt x="16" y="0"/>
                      <a:pt x="9" y="3"/>
                      <a:pt x="6" y="8"/>
                    </a:cubicBezTo>
                    <a:close/>
                    <a:moveTo>
                      <a:pt x="30" y="32"/>
                    </a:moveTo>
                    <a:cubicBezTo>
                      <a:pt x="30" y="47"/>
                      <a:pt x="28" y="53"/>
                      <a:pt x="22" y="53"/>
                    </a:cubicBezTo>
                    <a:cubicBezTo>
                      <a:pt x="17" y="53"/>
                      <a:pt x="14" y="47"/>
                      <a:pt x="14" y="33"/>
                    </a:cubicBezTo>
                    <a:cubicBezTo>
                      <a:pt x="14" y="18"/>
                      <a:pt x="17" y="11"/>
                      <a:pt x="22" y="11"/>
                    </a:cubicBezTo>
                    <a:cubicBezTo>
                      <a:pt x="28" y="11"/>
                      <a:pt x="30" y="17"/>
                      <a:pt x="30" y="3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3" name="Freeform 1922"/>
              <p:cNvSpPr>
                <a:spLocks noEditPoints="1"/>
              </p:cNvSpPr>
              <p:nvPr/>
            </p:nvSpPr>
            <p:spPr bwMode="auto">
              <a:xfrm>
                <a:off x="-75458" y="5543291"/>
                <a:ext cx="84750" cy="125702"/>
              </a:xfrm>
              <a:custGeom>
                <a:avLst/>
                <a:gdLst>
                  <a:gd name="T0" fmla="*/ 23 w 44"/>
                  <a:gd name="T1" fmla="*/ 0 h 65"/>
                  <a:gd name="T2" fmla="*/ 5 w 44"/>
                  <a:gd name="T3" fmla="*/ 8 h 65"/>
                  <a:gd name="T4" fmla="*/ 0 w 44"/>
                  <a:gd name="T5" fmla="*/ 33 h 65"/>
                  <a:gd name="T6" fmla="*/ 22 w 44"/>
                  <a:gd name="T7" fmla="*/ 65 h 65"/>
                  <a:gd name="T8" fmla="*/ 38 w 44"/>
                  <a:gd name="T9" fmla="*/ 56 h 65"/>
                  <a:gd name="T10" fmla="*/ 44 w 44"/>
                  <a:gd name="T11" fmla="*/ 32 h 65"/>
                  <a:gd name="T12" fmla="*/ 23 w 44"/>
                  <a:gd name="T13" fmla="*/ 0 h 65"/>
                  <a:gd name="T14" fmla="*/ 22 w 44"/>
                  <a:gd name="T15" fmla="*/ 54 h 65"/>
                  <a:gd name="T16" fmla="*/ 13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5" y="0"/>
                      <a:pt x="9" y="3"/>
                      <a:pt x="5" y="8"/>
                    </a:cubicBezTo>
                    <a:cubicBezTo>
                      <a:pt x="1" y="15"/>
                      <a:pt x="0" y="22"/>
                      <a:pt x="0" y="33"/>
                    </a:cubicBezTo>
                    <a:cubicBezTo>
                      <a:pt x="0" y="54"/>
                      <a:pt x="7" y="65"/>
                      <a:pt x="22" y="65"/>
                    </a:cubicBezTo>
                    <a:cubicBezTo>
                      <a:pt x="29" y="65"/>
                      <a:pt x="35" y="62"/>
                      <a:pt x="38" y="56"/>
                    </a:cubicBezTo>
                    <a:cubicBezTo>
                      <a:pt x="42" y="51"/>
                      <a:pt x="44" y="42"/>
                      <a:pt x="44" y="32"/>
                    </a:cubicBezTo>
                    <a:cubicBezTo>
                      <a:pt x="44" y="11"/>
                      <a:pt x="37" y="0"/>
                      <a:pt x="23" y="0"/>
                    </a:cubicBezTo>
                    <a:close/>
                    <a:moveTo>
                      <a:pt x="22" y="54"/>
                    </a:moveTo>
                    <a:cubicBezTo>
                      <a:pt x="16" y="54"/>
                      <a:pt x="13" y="47"/>
                      <a:pt x="13" y="33"/>
                    </a:cubicBezTo>
                    <a:cubicBezTo>
                      <a:pt x="13"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4" name="Freeform 123"/>
              <p:cNvSpPr>
                <a:spLocks noEditPoints="1"/>
              </p:cNvSpPr>
              <p:nvPr/>
            </p:nvSpPr>
            <p:spPr bwMode="auto">
              <a:xfrm>
                <a:off x="459122" y="5543291"/>
                <a:ext cx="84750" cy="125702"/>
              </a:xfrm>
              <a:custGeom>
                <a:avLst/>
                <a:gdLst>
                  <a:gd name="T0" fmla="*/ 22 w 44"/>
                  <a:gd name="T1" fmla="*/ 65 h 65"/>
                  <a:gd name="T2" fmla="*/ 39 w 44"/>
                  <a:gd name="T3" fmla="*/ 56 h 65"/>
                  <a:gd name="T4" fmla="*/ 44 w 44"/>
                  <a:gd name="T5" fmla="*/ 32 h 65"/>
                  <a:gd name="T6" fmla="*/ 23 w 44"/>
                  <a:gd name="T7" fmla="*/ 0 h 65"/>
                  <a:gd name="T8" fmla="*/ 6 w 44"/>
                  <a:gd name="T9" fmla="*/ 8 h 65"/>
                  <a:gd name="T10" fmla="*/ 0 w 44"/>
                  <a:gd name="T11" fmla="*/ 33 h 65"/>
                  <a:gd name="T12" fmla="*/ 22 w 44"/>
                  <a:gd name="T13" fmla="*/ 65 h 65"/>
                  <a:gd name="T14" fmla="*/ 22 w 44"/>
                  <a:gd name="T15" fmla="*/ 11 h 65"/>
                  <a:gd name="T16" fmla="*/ 30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9" y="56"/>
                    </a:cubicBezTo>
                    <a:cubicBezTo>
                      <a:pt x="42" y="51"/>
                      <a:pt x="44" y="42"/>
                      <a:pt x="44" y="32"/>
                    </a:cubicBezTo>
                    <a:cubicBezTo>
                      <a:pt x="44" y="11"/>
                      <a:pt x="38" y="0"/>
                      <a:pt x="23" y="0"/>
                    </a:cubicBezTo>
                    <a:cubicBezTo>
                      <a:pt x="16" y="0"/>
                      <a:pt x="9" y="3"/>
                      <a:pt x="6" y="8"/>
                    </a:cubicBezTo>
                    <a:cubicBezTo>
                      <a:pt x="2" y="15"/>
                      <a:pt x="0" y="22"/>
                      <a:pt x="0" y="33"/>
                    </a:cubicBezTo>
                    <a:cubicBezTo>
                      <a:pt x="0" y="54"/>
                      <a:pt x="7" y="65"/>
                      <a:pt x="22" y="65"/>
                    </a:cubicBezTo>
                    <a:close/>
                    <a:moveTo>
                      <a:pt x="22" y="11"/>
                    </a:moveTo>
                    <a:cubicBezTo>
                      <a:pt x="28" y="11"/>
                      <a:pt x="30" y="18"/>
                      <a:pt x="30" y="32"/>
                    </a:cubicBezTo>
                    <a:cubicBezTo>
                      <a:pt x="30" y="47"/>
                      <a:pt x="28" y="54"/>
                      <a:pt x="22" y="54"/>
                    </a:cubicBezTo>
                    <a:cubicBezTo>
                      <a:pt x="17" y="54"/>
                      <a:pt x="14" y="47"/>
                      <a:pt x="14" y="33"/>
                    </a:cubicBezTo>
                    <a:cubicBezTo>
                      <a:pt x="14" y="19"/>
                      <a:pt x="17" y="11"/>
                      <a:pt x="22" y="1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5" name="Freeform 124"/>
              <p:cNvSpPr>
                <a:spLocks/>
              </p:cNvSpPr>
              <p:nvPr/>
            </p:nvSpPr>
            <p:spPr bwMode="auto">
              <a:xfrm>
                <a:off x="573209" y="5543291"/>
                <a:ext cx="49710" cy="121621"/>
              </a:xfrm>
              <a:custGeom>
                <a:avLst/>
                <a:gdLst>
                  <a:gd name="T0" fmla="*/ 10 w 26"/>
                  <a:gd name="T1" fmla="*/ 6 h 63"/>
                  <a:gd name="T2" fmla="*/ 0 w 26"/>
                  <a:gd name="T3" fmla="*/ 9 h 63"/>
                  <a:gd name="T4" fmla="*/ 0 w 26"/>
                  <a:gd name="T5" fmla="*/ 21 h 63"/>
                  <a:gd name="T6" fmla="*/ 4 w 26"/>
                  <a:gd name="T7" fmla="*/ 21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4" y="9"/>
                      <a:pt x="0" y="9"/>
                    </a:cubicBezTo>
                    <a:cubicBezTo>
                      <a:pt x="0" y="9"/>
                      <a:pt x="0" y="9"/>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6" name="Freeform 125"/>
              <p:cNvSpPr>
                <a:spLocks noEditPoints="1"/>
              </p:cNvSpPr>
              <p:nvPr/>
            </p:nvSpPr>
            <p:spPr bwMode="auto">
              <a:xfrm>
                <a:off x="652255" y="5543291"/>
                <a:ext cx="84750" cy="125702"/>
              </a:xfrm>
              <a:custGeom>
                <a:avLst/>
                <a:gdLst>
                  <a:gd name="T0" fmla="*/ 23 w 44"/>
                  <a:gd name="T1" fmla="*/ 0 h 65"/>
                  <a:gd name="T2" fmla="*/ 6 w 44"/>
                  <a:gd name="T3" fmla="*/ 8 h 65"/>
                  <a:gd name="T4" fmla="*/ 0 w 44"/>
                  <a:gd name="T5" fmla="*/ 33 h 65"/>
                  <a:gd name="T6" fmla="*/ 22 w 44"/>
                  <a:gd name="T7" fmla="*/ 65 h 65"/>
                  <a:gd name="T8" fmla="*/ 39 w 44"/>
                  <a:gd name="T9" fmla="*/ 56 h 65"/>
                  <a:gd name="T10" fmla="*/ 44 w 44"/>
                  <a:gd name="T11" fmla="*/ 32 h 65"/>
                  <a:gd name="T12" fmla="*/ 23 w 44"/>
                  <a:gd name="T13" fmla="*/ 0 h 65"/>
                  <a:gd name="T14" fmla="*/ 22 w 44"/>
                  <a:gd name="T15" fmla="*/ 54 h 65"/>
                  <a:gd name="T16" fmla="*/ 14 w 44"/>
                  <a:gd name="T17" fmla="*/ 33 h 65"/>
                  <a:gd name="T18" fmla="*/ 22 w 44"/>
                  <a:gd name="T19" fmla="*/ 11 h 65"/>
                  <a:gd name="T20" fmla="*/ 31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6" y="0"/>
                      <a:pt x="10" y="3"/>
                      <a:pt x="6" y="8"/>
                    </a:cubicBezTo>
                    <a:cubicBezTo>
                      <a:pt x="2" y="15"/>
                      <a:pt x="0" y="22"/>
                      <a:pt x="0" y="33"/>
                    </a:cubicBezTo>
                    <a:cubicBezTo>
                      <a:pt x="0" y="54"/>
                      <a:pt x="8" y="65"/>
                      <a:pt x="22" y="65"/>
                    </a:cubicBezTo>
                    <a:cubicBezTo>
                      <a:pt x="30" y="65"/>
                      <a:pt x="35" y="62"/>
                      <a:pt x="39" y="56"/>
                    </a:cubicBezTo>
                    <a:cubicBezTo>
                      <a:pt x="43" y="51"/>
                      <a:pt x="44" y="42"/>
                      <a:pt x="44" y="32"/>
                    </a:cubicBezTo>
                    <a:cubicBezTo>
                      <a:pt x="44" y="11"/>
                      <a:pt x="38" y="0"/>
                      <a:pt x="23" y="0"/>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7" name="Freeform 126"/>
              <p:cNvSpPr>
                <a:spLocks noEditPoints="1"/>
              </p:cNvSpPr>
              <p:nvPr/>
            </p:nvSpPr>
            <p:spPr bwMode="auto">
              <a:xfrm>
                <a:off x="766342" y="5543291"/>
                <a:ext cx="86380" cy="125702"/>
              </a:xfrm>
              <a:custGeom>
                <a:avLst/>
                <a:gdLst>
                  <a:gd name="T0" fmla="*/ 39 w 45"/>
                  <a:gd name="T1" fmla="*/ 56 h 65"/>
                  <a:gd name="T2" fmla="*/ 45 w 45"/>
                  <a:gd name="T3" fmla="*/ 32 h 65"/>
                  <a:gd name="T4" fmla="*/ 23 w 45"/>
                  <a:gd name="T5" fmla="*/ 0 h 65"/>
                  <a:gd name="T6" fmla="*/ 5 w 45"/>
                  <a:gd name="T7" fmla="*/ 8 h 65"/>
                  <a:gd name="T8" fmla="*/ 0 w 45"/>
                  <a:gd name="T9" fmla="*/ 33 h 65"/>
                  <a:gd name="T10" fmla="*/ 22 w 45"/>
                  <a:gd name="T11" fmla="*/ 65 h 65"/>
                  <a:gd name="T12" fmla="*/ 39 w 45"/>
                  <a:gd name="T13" fmla="*/ 56 h 65"/>
                  <a:gd name="T14" fmla="*/ 22 w 45"/>
                  <a:gd name="T15" fmla="*/ 54 h 65"/>
                  <a:gd name="T16" fmla="*/ 14 w 45"/>
                  <a:gd name="T17" fmla="*/ 33 h 65"/>
                  <a:gd name="T18" fmla="*/ 22 w 45"/>
                  <a:gd name="T19" fmla="*/ 11 h 65"/>
                  <a:gd name="T20" fmla="*/ 31 w 45"/>
                  <a:gd name="T21" fmla="*/ 32 h 65"/>
                  <a:gd name="T22" fmla="*/ 22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2"/>
                      <a:pt x="45" y="32"/>
                    </a:cubicBezTo>
                    <a:cubicBezTo>
                      <a:pt x="45" y="11"/>
                      <a:pt x="38" y="0"/>
                      <a:pt x="23" y="0"/>
                    </a:cubicBezTo>
                    <a:cubicBezTo>
                      <a:pt x="16" y="0"/>
                      <a:pt x="9" y="3"/>
                      <a:pt x="5" y="8"/>
                    </a:cubicBezTo>
                    <a:cubicBezTo>
                      <a:pt x="2" y="15"/>
                      <a:pt x="0" y="22"/>
                      <a:pt x="0" y="33"/>
                    </a:cubicBezTo>
                    <a:cubicBezTo>
                      <a:pt x="0" y="54"/>
                      <a:pt x="7" y="65"/>
                      <a:pt x="22" y="65"/>
                    </a:cubicBezTo>
                    <a:cubicBezTo>
                      <a:pt x="30" y="65"/>
                      <a:pt x="35" y="62"/>
                      <a:pt x="39" y="56"/>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8" name="Freeform 127"/>
              <p:cNvSpPr>
                <a:spLocks noEditPoints="1"/>
              </p:cNvSpPr>
              <p:nvPr/>
            </p:nvSpPr>
            <p:spPr bwMode="auto">
              <a:xfrm>
                <a:off x="879614" y="5543291"/>
                <a:ext cx="87195" cy="125702"/>
              </a:xfrm>
              <a:custGeom>
                <a:avLst/>
                <a:gdLst>
                  <a:gd name="T0" fmla="*/ 39 w 45"/>
                  <a:gd name="T1" fmla="*/ 56 h 65"/>
                  <a:gd name="T2" fmla="*/ 45 w 45"/>
                  <a:gd name="T3" fmla="*/ 32 h 65"/>
                  <a:gd name="T4" fmla="*/ 23 w 45"/>
                  <a:gd name="T5" fmla="*/ 0 h 65"/>
                  <a:gd name="T6" fmla="*/ 6 w 45"/>
                  <a:gd name="T7" fmla="*/ 8 h 65"/>
                  <a:gd name="T8" fmla="*/ 0 w 45"/>
                  <a:gd name="T9" fmla="*/ 33 h 65"/>
                  <a:gd name="T10" fmla="*/ 22 w 45"/>
                  <a:gd name="T11" fmla="*/ 65 h 65"/>
                  <a:gd name="T12" fmla="*/ 39 w 45"/>
                  <a:gd name="T13" fmla="*/ 56 h 65"/>
                  <a:gd name="T14" fmla="*/ 14 w 45"/>
                  <a:gd name="T15" fmla="*/ 33 h 65"/>
                  <a:gd name="T16" fmla="*/ 22 w 45"/>
                  <a:gd name="T17" fmla="*/ 11 h 65"/>
                  <a:gd name="T18" fmla="*/ 31 w 45"/>
                  <a:gd name="T19" fmla="*/ 32 h 65"/>
                  <a:gd name="T20" fmla="*/ 22 w 45"/>
                  <a:gd name="T21" fmla="*/ 54 h 65"/>
                  <a:gd name="T22" fmla="*/ 14 w 4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2"/>
                      <a:pt x="45" y="32"/>
                    </a:cubicBezTo>
                    <a:cubicBezTo>
                      <a:pt x="45" y="11"/>
                      <a:pt x="38" y="0"/>
                      <a:pt x="23" y="0"/>
                    </a:cubicBezTo>
                    <a:cubicBezTo>
                      <a:pt x="16" y="0"/>
                      <a:pt x="9" y="3"/>
                      <a:pt x="6" y="8"/>
                    </a:cubicBezTo>
                    <a:cubicBezTo>
                      <a:pt x="2" y="15"/>
                      <a:pt x="0" y="22"/>
                      <a:pt x="0" y="33"/>
                    </a:cubicBezTo>
                    <a:cubicBezTo>
                      <a:pt x="0" y="54"/>
                      <a:pt x="7" y="65"/>
                      <a:pt x="22" y="65"/>
                    </a:cubicBezTo>
                    <a:cubicBezTo>
                      <a:pt x="30" y="65"/>
                      <a:pt x="35" y="62"/>
                      <a:pt x="39" y="56"/>
                    </a:cubicBezTo>
                    <a:close/>
                    <a:moveTo>
                      <a:pt x="14" y="33"/>
                    </a:moveTo>
                    <a:cubicBezTo>
                      <a:pt x="14" y="19"/>
                      <a:pt x="17" y="11"/>
                      <a:pt x="22" y="11"/>
                    </a:cubicBezTo>
                    <a:cubicBezTo>
                      <a:pt x="28" y="11"/>
                      <a:pt x="31" y="18"/>
                      <a:pt x="31" y="32"/>
                    </a:cubicBezTo>
                    <a:cubicBezTo>
                      <a:pt x="31" y="47"/>
                      <a:pt x="28" y="54"/>
                      <a:pt x="22"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9" name="Freeform 128"/>
              <p:cNvSpPr>
                <a:spLocks/>
              </p:cNvSpPr>
              <p:nvPr/>
            </p:nvSpPr>
            <p:spPr bwMode="auto">
              <a:xfrm>
                <a:off x="993702" y="5543291"/>
                <a:ext cx="52154" cy="121621"/>
              </a:xfrm>
              <a:custGeom>
                <a:avLst/>
                <a:gdLst>
                  <a:gd name="T0" fmla="*/ 27 w 27"/>
                  <a:gd name="T1" fmla="*/ 0 h 63"/>
                  <a:gd name="T2" fmla="*/ 19 w 27"/>
                  <a:gd name="T3" fmla="*/ 0 h 63"/>
                  <a:gd name="T4" fmla="*/ 10 w 27"/>
                  <a:gd name="T5" fmla="*/ 6 h 63"/>
                  <a:gd name="T6" fmla="*/ 0 w 27"/>
                  <a:gd name="T7" fmla="*/ 9 h 63"/>
                  <a:gd name="T8" fmla="*/ 0 w 27"/>
                  <a:gd name="T9" fmla="*/ 21 h 63"/>
                  <a:gd name="T10" fmla="*/ 4 w 27"/>
                  <a:gd name="T11" fmla="*/ 21 h 63"/>
                  <a:gd name="T12" fmla="*/ 7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9" y="0"/>
                      <a:pt x="19" y="0"/>
                      <a:pt x="19" y="0"/>
                    </a:cubicBezTo>
                    <a:cubicBezTo>
                      <a:pt x="16" y="2"/>
                      <a:pt x="13" y="4"/>
                      <a:pt x="10" y="6"/>
                    </a:cubicBezTo>
                    <a:cubicBezTo>
                      <a:pt x="6" y="7"/>
                      <a:pt x="4" y="9"/>
                      <a:pt x="0" y="9"/>
                    </a:cubicBezTo>
                    <a:cubicBezTo>
                      <a:pt x="0" y="9"/>
                      <a:pt x="0" y="9"/>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0" name="Freeform 129"/>
              <p:cNvSpPr>
                <a:spLocks noEditPoints="1"/>
              </p:cNvSpPr>
              <p:nvPr/>
            </p:nvSpPr>
            <p:spPr bwMode="auto">
              <a:xfrm>
                <a:off x="1072748" y="5543291"/>
                <a:ext cx="84750" cy="125702"/>
              </a:xfrm>
              <a:custGeom>
                <a:avLst/>
                <a:gdLst>
                  <a:gd name="T0" fmla="*/ 39 w 44"/>
                  <a:gd name="T1" fmla="*/ 56 h 65"/>
                  <a:gd name="T2" fmla="*/ 44 w 44"/>
                  <a:gd name="T3" fmla="*/ 32 h 65"/>
                  <a:gd name="T4" fmla="*/ 23 w 44"/>
                  <a:gd name="T5" fmla="*/ 0 h 65"/>
                  <a:gd name="T6" fmla="*/ 6 w 44"/>
                  <a:gd name="T7" fmla="*/ 8 h 65"/>
                  <a:gd name="T8" fmla="*/ 0 w 44"/>
                  <a:gd name="T9" fmla="*/ 33 h 65"/>
                  <a:gd name="T10" fmla="*/ 22 w 44"/>
                  <a:gd name="T11" fmla="*/ 65 h 65"/>
                  <a:gd name="T12" fmla="*/ 39 w 44"/>
                  <a:gd name="T13" fmla="*/ 56 h 65"/>
                  <a:gd name="T14" fmla="*/ 14 w 44"/>
                  <a:gd name="T15" fmla="*/ 33 h 65"/>
                  <a:gd name="T16" fmla="*/ 22 w 44"/>
                  <a:gd name="T17" fmla="*/ 11 h 65"/>
                  <a:gd name="T18" fmla="*/ 31 w 44"/>
                  <a:gd name="T19" fmla="*/ 32 h 65"/>
                  <a:gd name="T20" fmla="*/ 22 w 44"/>
                  <a:gd name="T21" fmla="*/ 54 h 65"/>
                  <a:gd name="T22" fmla="*/ 14 w 44"/>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3" y="51"/>
                      <a:pt x="44" y="42"/>
                      <a:pt x="44" y="32"/>
                    </a:cubicBezTo>
                    <a:cubicBezTo>
                      <a:pt x="44" y="11"/>
                      <a:pt x="38" y="0"/>
                      <a:pt x="23" y="0"/>
                    </a:cubicBezTo>
                    <a:cubicBezTo>
                      <a:pt x="16" y="0"/>
                      <a:pt x="9" y="3"/>
                      <a:pt x="6" y="8"/>
                    </a:cubicBezTo>
                    <a:cubicBezTo>
                      <a:pt x="2" y="15"/>
                      <a:pt x="0" y="22"/>
                      <a:pt x="0" y="33"/>
                    </a:cubicBezTo>
                    <a:cubicBezTo>
                      <a:pt x="0" y="54"/>
                      <a:pt x="8" y="65"/>
                      <a:pt x="22" y="65"/>
                    </a:cubicBezTo>
                    <a:cubicBezTo>
                      <a:pt x="30" y="65"/>
                      <a:pt x="35" y="62"/>
                      <a:pt x="39" y="56"/>
                    </a:cubicBezTo>
                    <a:close/>
                    <a:moveTo>
                      <a:pt x="14" y="33"/>
                    </a:moveTo>
                    <a:cubicBezTo>
                      <a:pt x="14" y="19"/>
                      <a:pt x="17" y="11"/>
                      <a:pt x="22" y="11"/>
                    </a:cubicBezTo>
                    <a:cubicBezTo>
                      <a:pt x="28" y="11"/>
                      <a:pt x="31" y="18"/>
                      <a:pt x="31" y="32"/>
                    </a:cubicBezTo>
                    <a:cubicBezTo>
                      <a:pt x="31" y="47"/>
                      <a:pt x="28" y="54"/>
                      <a:pt x="22"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1" name="Freeform 130"/>
              <p:cNvSpPr>
                <a:spLocks/>
              </p:cNvSpPr>
              <p:nvPr/>
            </p:nvSpPr>
            <p:spPr bwMode="auto">
              <a:xfrm>
                <a:off x="1186835" y="5543291"/>
                <a:ext cx="52154" cy="121621"/>
              </a:xfrm>
              <a:custGeom>
                <a:avLst/>
                <a:gdLst>
                  <a:gd name="T0" fmla="*/ 27 w 27"/>
                  <a:gd name="T1" fmla="*/ 0 h 63"/>
                  <a:gd name="T2" fmla="*/ 18 w 27"/>
                  <a:gd name="T3" fmla="*/ 0 h 63"/>
                  <a:gd name="T4" fmla="*/ 10 w 27"/>
                  <a:gd name="T5" fmla="*/ 6 h 63"/>
                  <a:gd name="T6" fmla="*/ 0 w 27"/>
                  <a:gd name="T7" fmla="*/ 9 h 63"/>
                  <a:gd name="T8" fmla="*/ 0 w 27"/>
                  <a:gd name="T9" fmla="*/ 21 h 63"/>
                  <a:gd name="T10" fmla="*/ 4 w 27"/>
                  <a:gd name="T11" fmla="*/ 21 h 63"/>
                  <a:gd name="T12" fmla="*/ 8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8" y="0"/>
                      <a:pt x="18" y="0"/>
                      <a:pt x="18" y="0"/>
                    </a:cubicBezTo>
                    <a:cubicBezTo>
                      <a:pt x="16" y="2"/>
                      <a:pt x="13" y="4"/>
                      <a:pt x="10" y="6"/>
                    </a:cubicBezTo>
                    <a:cubicBezTo>
                      <a:pt x="7" y="7"/>
                      <a:pt x="4" y="9"/>
                      <a:pt x="0" y="9"/>
                    </a:cubicBezTo>
                    <a:cubicBezTo>
                      <a:pt x="0" y="9"/>
                      <a:pt x="0" y="9"/>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2" name="Freeform 136"/>
              <p:cNvSpPr>
                <a:spLocks/>
              </p:cNvSpPr>
              <p:nvPr/>
            </p:nvSpPr>
            <p:spPr bwMode="auto">
              <a:xfrm>
                <a:off x="1767050" y="5543291"/>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1 h 63"/>
                  <a:gd name="T12" fmla="*/ 4 w 27"/>
                  <a:gd name="T13" fmla="*/ 21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9"/>
                      <a:pt x="0" y="9"/>
                    </a:cubicBezTo>
                    <a:cubicBezTo>
                      <a:pt x="0" y="9"/>
                      <a:pt x="0" y="9"/>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3" name="Freeform 137"/>
              <p:cNvSpPr>
                <a:spLocks noEditPoints="1"/>
              </p:cNvSpPr>
              <p:nvPr/>
            </p:nvSpPr>
            <p:spPr bwMode="auto">
              <a:xfrm>
                <a:off x="1848541" y="5543291"/>
                <a:ext cx="84750" cy="125702"/>
              </a:xfrm>
              <a:custGeom>
                <a:avLst/>
                <a:gdLst>
                  <a:gd name="T0" fmla="*/ 5 w 44"/>
                  <a:gd name="T1" fmla="*/ 8 h 65"/>
                  <a:gd name="T2" fmla="*/ 0 w 44"/>
                  <a:gd name="T3" fmla="*/ 33 h 65"/>
                  <a:gd name="T4" fmla="*/ 22 w 44"/>
                  <a:gd name="T5" fmla="*/ 65 h 65"/>
                  <a:gd name="T6" fmla="*/ 38 w 44"/>
                  <a:gd name="T7" fmla="*/ 56 h 65"/>
                  <a:gd name="T8" fmla="*/ 44 w 44"/>
                  <a:gd name="T9" fmla="*/ 32 h 65"/>
                  <a:gd name="T10" fmla="*/ 23 w 44"/>
                  <a:gd name="T11" fmla="*/ 0 h 65"/>
                  <a:gd name="T12" fmla="*/ 5 w 44"/>
                  <a:gd name="T13" fmla="*/ 8 h 65"/>
                  <a:gd name="T14" fmla="*/ 30 w 44"/>
                  <a:gd name="T15" fmla="*/ 32 h 65"/>
                  <a:gd name="T16" fmla="*/ 22 w 44"/>
                  <a:gd name="T17" fmla="*/ 54 h 65"/>
                  <a:gd name="T18" fmla="*/ 13 w 44"/>
                  <a:gd name="T19" fmla="*/ 33 h 65"/>
                  <a:gd name="T20" fmla="*/ 22 w 44"/>
                  <a:gd name="T21" fmla="*/ 11 h 65"/>
                  <a:gd name="T22" fmla="*/ 30 w 44"/>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5" y="8"/>
                    </a:moveTo>
                    <a:cubicBezTo>
                      <a:pt x="1" y="15"/>
                      <a:pt x="0" y="22"/>
                      <a:pt x="0" y="33"/>
                    </a:cubicBezTo>
                    <a:cubicBezTo>
                      <a:pt x="0" y="54"/>
                      <a:pt x="7" y="65"/>
                      <a:pt x="22" y="65"/>
                    </a:cubicBezTo>
                    <a:cubicBezTo>
                      <a:pt x="29" y="65"/>
                      <a:pt x="34" y="62"/>
                      <a:pt x="38" y="56"/>
                    </a:cubicBezTo>
                    <a:cubicBezTo>
                      <a:pt x="42" y="51"/>
                      <a:pt x="44" y="42"/>
                      <a:pt x="44" y="32"/>
                    </a:cubicBezTo>
                    <a:cubicBezTo>
                      <a:pt x="44" y="11"/>
                      <a:pt x="37" y="0"/>
                      <a:pt x="23" y="0"/>
                    </a:cubicBezTo>
                    <a:cubicBezTo>
                      <a:pt x="15" y="0"/>
                      <a:pt x="9" y="3"/>
                      <a:pt x="5" y="8"/>
                    </a:cubicBezTo>
                    <a:close/>
                    <a:moveTo>
                      <a:pt x="30" y="32"/>
                    </a:moveTo>
                    <a:cubicBezTo>
                      <a:pt x="30" y="47"/>
                      <a:pt x="27" y="54"/>
                      <a:pt x="22" y="54"/>
                    </a:cubicBezTo>
                    <a:cubicBezTo>
                      <a:pt x="16" y="54"/>
                      <a:pt x="13" y="47"/>
                      <a:pt x="13" y="33"/>
                    </a:cubicBezTo>
                    <a:cubicBezTo>
                      <a:pt x="13" y="19"/>
                      <a:pt x="16" y="11"/>
                      <a:pt x="22" y="11"/>
                    </a:cubicBezTo>
                    <a:cubicBezTo>
                      <a:pt x="27" y="11"/>
                      <a:pt x="30" y="18"/>
                      <a:pt x="30"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4" name="Freeform 138"/>
              <p:cNvSpPr>
                <a:spLocks/>
              </p:cNvSpPr>
              <p:nvPr/>
            </p:nvSpPr>
            <p:spPr bwMode="auto">
              <a:xfrm>
                <a:off x="1962628" y="5543291"/>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1 h 63"/>
                  <a:gd name="T12" fmla="*/ 3 w 26"/>
                  <a:gd name="T13" fmla="*/ 21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9"/>
                      <a:pt x="0" y="9"/>
                    </a:cubicBezTo>
                    <a:cubicBezTo>
                      <a:pt x="0" y="9"/>
                      <a:pt x="0" y="9"/>
                      <a:pt x="0" y="21"/>
                    </a:cubicBezTo>
                    <a:cubicBezTo>
                      <a:pt x="0" y="21"/>
                      <a:pt x="1" y="21"/>
                      <a:pt x="3" y="21"/>
                    </a:cubicBez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5" name="Freeform 139"/>
              <p:cNvSpPr>
                <a:spLocks noEditPoints="1"/>
              </p:cNvSpPr>
              <p:nvPr/>
            </p:nvSpPr>
            <p:spPr bwMode="auto">
              <a:xfrm>
                <a:off x="2041674" y="5543291"/>
                <a:ext cx="84750" cy="125702"/>
              </a:xfrm>
              <a:custGeom>
                <a:avLst/>
                <a:gdLst>
                  <a:gd name="T0" fmla="*/ 23 w 44"/>
                  <a:gd name="T1" fmla="*/ 0 h 65"/>
                  <a:gd name="T2" fmla="*/ 5 w 44"/>
                  <a:gd name="T3" fmla="*/ 8 h 65"/>
                  <a:gd name="T4" fmla="*/ 0 w 44"/>
                  <a:gd name="T5" fmla="*/ 33 h 65"/>
                  <a:gd name="T6" fmla="*/ 22 w 44"/>
                  <a:gd name="T7" fmla="*/ 65 h 65"/>
                  <a:gd name="T8" fmla="*/ 38 w 44"/>
                  <a:gd name="T9" fmla="*/ 56 h 65"/>
                  <a:gd name="T10" fmla="*/ 44 w 44"/>
                  <a:gd name="T11" fmla="*/ 32 h 65"/>
                  <a:gd name="T12" fmla="*/ 23 w 44"/>
                  <a:gd name="T13" fmla="*/ 0 h 65"/>
                  <a:gd name="T14" fmla="*/ 22 w 44"/>
                  <a:gd name="T15" fmla="*/ 54 h 65"/>
                  <a:gd name="T16" fmla="*/ 14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5" y="0"/>
                      <a:pt x="9" y="3"/>
                      <a:pt x="5" y="8"/>
                    </a:cubicBezTo>
                    <a:cubicBezTo>
                      <a:pt x="2" y="15"/>
                      <a:pt x="0" y="22"/>
                      <a:pt x="0" y="33"/>
                    </a:cubicBezTo>
                    <a:cubicBezTo>
                      <a:pt x="0" y="54"/>
                      <a:pt x="7" y="65"/>
                      <a:pt x="22" y="65"/>
                    </a:cubicBezTo>
                    <a:cubicBezTo>
                      <a:pt x="29" y="65"/>
                      <a:pt x="35" y="62"/>
                      <a:pt x="38" y="56"/>
                    </a:cubicBezTo>
                    <a:cubicBezTo>
                      <a:pt x="42" y="51"/>
                      <a:pt x="44" y="42"/>
                      <a:pt x="44" y="32"/>
                    </a:cubicBezTo>
                    <a:cubicBezTo>
                      <a:pt x="44" y="11"/>
                      <a:pt x="38" y="0"/>
                      <a:pt x="23" y="0"/>
                    </a:cubicBezTo>
                    <a:close/>
                    <a:moveTo>
                      <a:pt x="22" y="54"/>
                    </a:moveTo>
                    <a:cubicBezTo>
                      <a:pt x="16" y="54"/>
                      <a:pt x="14" y="47"/>
                      <a:pt x="14" y="33"/>
                    </a:cubicBezTo>
                    <a:cubicBezTo>
                      <a:pt x="14"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6" name="Freeform 140"/>
              <p:cNvSpPr>
                <a:spLocks/>
              </p:cNvSpPr>
              <p:nvPr/>
            </p:nvSpPr>
            <p:spPr bwMode="auto">
              <a:xfrm>
                <a:off x="2153316" y="5543291"/>
                <a:ext cx="52154" cy="121621"/>
              </a:xfrm>
              <a:custGeom>
                <a:avLst/>
                <a:gdLst>
                  <a:gd name="T0" fmla="*/ 0 w 27"/>
                  <a:gd name="T1" fmla="*/ 21 h 63"/>
                  <a:gd name="T2" fmla="*/ 4 w 27"/>
                  <a:gd name="T3" fmla="*/ 21 h 63"/>
                  <a:gd name="T4" fmla="*/ 8 w 27"/>
                  <a:gd name="T5" fmla="*/ 19 h 63"/>
                  <a:gd name="T6" fmla="*/ 11 w 27"/>
                  <a:gd name="T7" fmla="*/ 17 h 63"/>
                  <a:gd name="T8" fmla="*/ 13 w 27"/>
                  <a:gd name="T9" fmla="*/ 15 h 63"/>
                  <a:gd name="T10" fmla="*/ 13 w 27"/>
                  <a:gd name="T11" fmla="*/ 63 h 63"/>
                  <a:gd name="T12" fmla="*/ 27 w 27"/>
                  <a:gd name="T13" fmla="*/ 63 h 63"/>
                  <a:gd name="T14" fmla="*/ 27 w 27"/>
                  <a:gd name="T15" fmla="*/ 0 h 63"/>
                  <a:gd name="T16" fmla="*/ 19 w 27"/>
                  <a:gd name="T17" fmla="*/ 0 h 63"/>
                  <a:gd name="T18" fmla="*/ 11 w 27"/>
                  <a:gd name="T19" fmla="*/ 6 h 63"/>
                  <a:gd name="T20" fmla="*/ 0 w 27"/>
                  <a:gd name="T21" fmla="*/ 9 h 63"/>
                  <a:gd name="T22" fmla="*/ 0 w 27"/>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1"/>
                    </a:moveTo>
                    <a:cubicBezTo>
                      <a:pt x="1" y="21"/>
                      <a:pt x="2" y="21"/>
                      <a:pt x="4" y="21"/>
                    </a:cubicBezTo>
                    <a:cubicBezTo>
                      <a:pt x="5" y="20"/>
                      <a:pt x="6" y="20"/>
                      <a:pt x="8" y="19"/>
                    </a:cubicBezTo>
                    <a:cubicBezTo>
                      <a:pt x="9" y="19"/>
                      <a:pt x="10" y="18"/>
                      <a:pt x="11" y="17"/>
                    </a:cubicBezTo>
                    <a:cubicBezTo>
                      <a:pt x="12"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6"/>
                    </a:cubicBezTo>
                    <a:cubicBezTo>
                      <a:pt x="7" y="7"/>
                      <a:pt x="4" y="9"/>
                      <a:pt x="0" y="9"/>
                    </a:cubicBezTo>
                    <a:cubicBezTo>
                      <a:pt x="0" y="9"/>
                      <a:pt x="0" y="9"/>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7" name="Freeform 141"/>
              <p:cNvSpPr>
                <a:spLocks/>
              </p:cNvSpPr>
              <p:nvPr/>
            </p:nvSpPr>
            <p:spPr bwMode="auto">
              <a:xfrm>
                <a:off x="-219698" y="4826625"/>
                <a:ext cx="26892" cy="106112"/>
              </a:xfrm>
              <a:custGeom>
                <a:avLst/>
                <a:gdLst>
                  <a:gd name="T0" fmla="*/ 14 w 14"/>
                  <a:gd name="T1" fmla="*/ 55 h 55"/>
                  <a:gd name="T2" fmla="*/ 14 w 14"/>
                  <a:gd name="T3" fmla="*/ 0 h 55"/>
                  <a:gd name="T4" fmla="*/ 0 w 14"/>
                  <a:gd name="T5" fmla="*/ 23 h 55"/>
                  <a:gd name="T6" fmla="*/ 0 w 14"/>
                  <a:gd name="T7" fmla="*/ 55 h 55"/>
                  <a:gd name="T8" fmla="*/ 14 w 14"/>
                  <a:gd name="T9" fmla="*/ 55 h 55"/>
                </a:gdLst>
                <a:ahLst/>
                <a:cxnLst>
                  <a:cxn ang="0">
                    <a:pos x="T0" y="T1"/>
                  </a:cxn>
                  <a:cxn ang="0">
                    <a:pos x="T2" y="T3"/>
                  </a:cxn>
                  <a:cxn ang="0">
                    <a:pos x="T4" y="T5"/>
                  </a:cxn>
                  <a:cxn ang="0">
                    <a:pos x="T6" y="T7"/>
                  </a:cxn>
                  <a:cxn ang="0">
                    <a:pos x="T8" y="T9"/>
                  </a:cxn>
                </a:cxnLst>
                <a:rect l="0" t="0" r="r" b="b"/>
                <a:pathLst>
                  <a:path w="14" h="55">
                    <a:moveTo>
                      <a:pt x="14" y="55"/>
                    </a:moveTo>
                    <a:cubicBezTo>
                      <a:pt x="14" y="55"/>
                      <a:pt x="14" y="55"/>
                      <a:pt x="14" y="0"/>
                    </a:cubicBezTo>
                    <a:cubicBezTo>
                      <a:pt x="9" y="7"/>
                      <a:pt x="5" y="15"/>
                      <a:pt x="0" y="23"/>
                    </a:cubicBezTo>
                    <a:cubicBezTo>
                      <a:pt x="0" y="30"/>
                      <a:pt x="0" y="40"/>
                      <a:pt x="0" y="55"/>
                    </a:cubicBezTo>
                    <a:cubicBezTo>
                      <a:pt x="0" y="55"/>
                      <a:pt x="0" y="55"/>
                      <a:pt x="14" y="5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8" name="Freeform 142"/>
              <p:cNvSpPr>
                <a:spLocks noEditPoints="1"/>
              </p:cNvSpPr>
              <p:nvPr/>
            </p:nvSpPr>
            <p:spPr bwMode="auto">
              <a:xfrm>
                <a:off x="-165914" y="4811117"/>
                <a:ext cx="87195" cy="125702"/>
              </a:xfrm>
              <a:custGeom>
                <a:avLst/>
                <a:gdLst>
                  <a:gd name="T0" fmla="*/ 23 w 45"/>
                  <a:gd name="T1" fmla="*/ 65 h 65"/>
                  <a:gd name="T2" fmla="*/ 40 w 45"/>
                  <a:gd name="T3" fmla="*/ 57 h 65"/>
                  <a:gd name="T4" fmla="*/ 45 w 45"/>
                  <a:gd name="T5" fmla="*/ 33 h 65"/>
                  <a:gd name="T6" fmla="*/ 24 w 45"/>
                  <a:gd name="T7" fmla="*/ 0 h 65"/>
                  <a:gd name="T8" fmla="*/ 6 w 45"/>
                  <a:gd name="T9" fmla="*/ 9 h 65"/>
                  <a:gd name="T10" fmla="*/ 0 w 45"/>
                  <a:gd name="T11" fmla="*/ 34 h 65"/>
                  <a:gd name="T12" fmla="*/ 23 w 45"/>
                  <a:gd name="T13" fmla="*/ 65 h 65"/>
                  <a:gd name="T14" fmla="*/ 23 w 45"/>
                  <a:gd name="T15" fmla="*/ 12 h 65"/>
                  <a:gd name="T16" fmla="*/ 31 w 45"/>
                  <a:gd name="T17" fmla="*/ 33 h 65"/>
                  <a:gd name="T18" fmla="*/ 23 w 45"/>
                  <a:gd name="T19" fmla="*/ 54 h 65"/>
                  <a:gd name="T20" fmla="*/ 14 w 45"/>
                  <a:gd name="T21" fmla="*/ 34 h 65"/>
                  <a:gd name="T22" fmla="*/ 23 w 45"/>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65"/>
                    </a:moveTo>
                    <a:cubicBezTo>
                      <a:pt x="30" y="65"/>
                      <a:pt x="36" y="62"/>
                      <a:pt x="40" y="57"/>
                    </a:cubicBezTo>
                    <a:cubicBezTo>
                      <a:pt x="43" y="51"/>
                      <a:pt x="45" y="43"/>
                      <a:pt x="45" y="33"/>
                    </a:cubicBezTo>
                    <a:cubicBezTo>
                      <a:pt x="45" y="12"/>
                      <a:pt x="39" y="0"/>
                      <a:pt x="24" y="0"/>
                    </a:cubicBezTo>
                    <a:cubicBezTo>
                      <a:pt x="16" y="0"/>
                      <a:pt x="10" y="3"/>
                      <a:pt x="6" y="9"/>
                    </a:cubicBezTo>
                    <a:cubicBezTo>
                      <a:pt x="2" y="15"/>
                      <a:pt x="0" y="23"/>
                      <a:pt x="0" y="34"/>
                    </a:cubicBezTo>
                    <a:cubicBezTo>
                      <a:pt x="0" y="55"/>
                      <a:pt x="8" y="65"/>
                      <a:pt x="23" y="65"/>
                    </a:cubicBezTo>
                    <a:close/>
                    <a:moveTo>
                      <a:pt x="23" y="12"/>
                    </a:moveTo>
                    <a:cubicBezTo>
                      <a:pt x="28" y="12"/>
                      <a:pt x="31" y="18"/>
                      <a:pt x="31" y="33"/>
                    </a:cubicBezTo>
                    <a:cubicBezTo>
                      <a:pt x="31" y="47"/>
                      <a:pt x="28" y="54"/>
                      <a:pt x="23" y="54"/>
                    </a:cubicBezTo>
                    <a:cubicBezTo>
                      <a:pt x="17" y="54"/>
                      <a:pt x="14" y="47"/>
                      <a:pt x="14" y="34"/>
                    </a:cubicBezTo>
                    <a:cubicBezTo>
                      <a:pt x="14" y="19"/>
                      <a:pt x="17" y="12"/>
                      <a:pt x="23"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9" name="Freeform 143"/>
              <p:cNvSpPr>
                <a:spLocks/>
              </p:cNvSpPr>
              <p:nvPr/>
            </p:nvSpPr>
            <p:spPr bwMode="auto">
              <a:xfrm>
                <a:off x="-50197" y="4811117"/>
                <a:ext cx="50524" cy="121621"/>
              </a:xfrm>
              <a:custGeom>
                <a:avLst/>
                <a:gdLst>
                  <a:gd name="T0" fmla="*/ 10 w 26"/>
                  <a:gd name="T1" fmla="*/ 6 h 63"/>
                  <a:gd name="T2" fmla="*/ 0 w 26"/>
                  <a:gd name="T3" fmla="*/ 10 h 63"/>
                  <a:gd name="T4" fmla="*/ 0 w 26"/>
                  <a:gd name="T5" fmla="*/ 21 h 63"/>
                  <a:gd name="T6" fmla="*/ 3 w 26"/>
                  <a:gd name="T7" fmla="*/ 21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9"/>
                      <a:pt x="0" y="10"/>
                    </a:cubicBezTo>
                    <a:cubicBezTo>
                      <a:pt x="0" y="10"/>
                      <a:pt x="0" y="10"/>
                      <a:pt x="0" y="21"/>
                    </a:cubicBezTo>
                    <a:cubicBezTo>
                      <a:pt x="0" y="21"/>
                      <a:pt x="1"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0" name="Freeform 148"/>
              <p:cNvSpPr>
                <a:spLocks noEditPoints="1"/>
              </p:cNvSpPr>
              <p:nvPr/>
            </p:nvSpPr>
            <p:spPr bwMode="auto">
              <a:xfrm>
                <a:off x="415117" y="4811117"/>
                <a:ext cx="86380" cy="125702"/>
              </a:xfrm>
              <a:custGeom>
                <a:avLst/>
                <a:gdLst>
                  <a:gd name="T0" fmla="*/ 6 w 45"/>
                  <a:gd name="T1" fmla="*/ 9 h 65"/>
                  <a:gd name="T2" fmla="*/ 0 w 45"/>
                  <a:gd name="T3" fmla="*/ 34 h 65"/>
                  <a:gd name="T4" fmla="*/ 23 w 45"/>
                  <a:gd name="T5" fmla="*/ 65 h 65"/>
                  <a:gd name="T6" fmla="*/ 39 w 45"/>
                  <a:gd name="T7" fmla="*/ 57 h 65"/>
                  <a:gd name="T8" fmla="*/ 45 w 45"/>
                  <a:gd name="T9" fmla="*/ 33 h 65"/>
                  <a:gd name="T10" fmla="*/ 23 w 45"/>
                  <a:gd name="T11" fmla="*/ 0 h 65"/>
                  <a:gd name="T12" fmla="*/ 6 w 45"/>
                  <a:gd name="T13" fmla="*/ 9 h 65"/>
                  <a:gd name="T14" fmla="*/ 23 w 45"/>
                  <a:gd name="T15" fmla="*/ 12 h 65"/>
                  <a:gd name="T16" fmla="*/ 31 w 45"/>
                  <a:gd name="T17" fmla="*/ 33 h 65"/>
                  <a:gd name="T18" fmla="*/ 23 w 45"/>
                  <a:gd name="T19" fmla="*/ 54 h 65"/>
                  <a:gd name="T20" fmla="*/ 14 w 45"/>
                  <a:gd name="T21" fmla="*/ 34 h 65"/>
                  <a:gd name="T22" fmla="*/ 23 w 45"/>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6" y="9"/>
                    </a:moveTo>
                    <a:cubicBezTo>
                      <a:pt x="2" y="15"/>
                      <a:pt x="0" y="23"/>
                      <a:pt x="0" y="34"/>
                    </a:cubicBezTo>
                    <a:cubicBezTo>
                      <a:pt x="0" y="55"/>
                      <a:pt x="8" y="65"/>
                      <a:pt x="23" y="65"/>
                    </a:cubicBezTo>
                    <a:cubicBezTo>
                      <a:pt x="30" y="65"/>
                      <a:pt x="35" y="62"/>
                      <a:pt x="39" y="57"/>
                    </a:cubicBezTo>
                    <a:cubicBezTo>
                      <a:pt x="43" y="51"/>
                      <a:pt x="45" y="43"/>
                      <a:pt x="45" y="33"/>
                    </a:cubicBezTo>
                    <a:cubicBezTo>
                      <a:pt x="45" y="12"/>
                      <a:pt x="38" y="0"/>
                      <a:pt x="23" y="0"/>
                    </a:cubicBezTo>
                    <a:cubicBezTo>
                      <a:pt x="16" y="0"/>
                      <a:pt x="10" y="3"/>
                      <a:pt x="6" y="9"/>
                    </a:cubicBezTo>
                    <a:close/>
                    <a:moveTo>
                      <a:pt x="23" y="12"/>
                    </a:moveTo>
                    <a:cubicBezTo>
                      <a:pt x="28" y="12"/>
                      <a:pt x="31" y="18"/>
                      <a:pt x="31" y="33"/>
                    </a:cubicBezTo>
                    <a:cubicBezTo>
                      <a:pt x="31" y="47"/>
                      <a:pt x="28" y="54"/>
                      <a:pt x="23" y="54"/>
                    </a:cubicBezTo>
                    <a:cubicBezTo>
                      <a:pt x="17" y="54"/>
                      <a:pt x="14" y="47"/>
                      <a:pt x="14" y="34"/>
                    </a:cubicBezTo>
                    <a:cubicBezTo>
                      <a:pt x="14" y="19"/>
                      <a:pt x="17" y="12"/>
                      <a:pt x="23"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1" name="Freeform 152"/>
              <p:cNvSpPr>
                <a:spLocks noEditPoints="1"/>
              </p:cNvSpPr>
              <p:nvPr/>
            </p:nvSpPr>
            <p:spPr bwMode="auto">
              <a:xfrm>
                <a:off x="837239" y="4811117"/>
                <a:ext cx="84750" cy="125702"/>
              </a:xfrm>
              <a:custGeom>
                <a:avLst/>
                <a:gdLst>
                  <a:gd name="T0" fmla="*/ 22 w 44"/>
                  <a:gd name="T1" fmla="*/ 65 h 65"/>
                  <a:gd name="T2" fmla="*/ 38 w 44"/>
                  <a:gd name="T3" fmla="*/ 57 h 65"/>
                  <a:gd name="T4" fmla="*/ 44 w 44"/>
                  <a:gd name="T5" fmla="*/ 33 h 65"/>
                  <a:gd name="T6" fmla="*/ 23 w 44"/>
                  <a:gd name="T7" fmla="*/ 0 h 65"/>
                  <a:gd name="T8" fmla="*/ 5 w 44"/>
                  <a:gd name="T9" fmla="*/ 9 h 65"/>
                  <a:gd name="T10" fmla="*/ 0 w 44"/>
                  <a:gd name="T11" fmla="*/ 34 h 65"/>
                  <a:gd name="T12" fmla="*/ 22 w 44"/>
                  <a:gd name="T13" fmla="*/ 65 h 65"/>
                  <a:gd name="T14" fmla="*/ 22 w 44"/>
                  <a:gd name="T15" fmla="*/ 12 h 65"/>
                  <a:gd name="T16" fmla="*/ 30 w 44"/>
                  <a:gd name="T17" fmla="*/ 33 h 65"/>
                  <a:gd name="T18" fmla="*/ 22 w 44"/>
                  <a:gd name="T19" fmla="*/ 54 h 65"/>
                  <a:gd name="T20" fmla="*/ 14 w 44"/>
                  <a:gd name="T21" fmla="*/ 34 h 65"/>
                  <a:gd name="T22" fmla="*/ 22 w 44"/>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8" y="57"/>
                    </a:cubicBezTo>
                    <a:cubicBezTo>
                      <a:pt x="42" y="51"/>
                      <a:pt x="44" y="43"/>
                      <a:pt x="44" y="33"/>
                    </a:cubicBezTo>
                    <a:cubicBezTo>
                      <a:pt x="44" y="12"/>
                      <a:pt x="38" y="0"/>
                      <a:pt x="23" y="0"/>
                    </a:cubicBezTo>
                    <a:cubicBezTo>
                      <a:pt x="15" y="0"/>
                      <a:pt x="9" y="3"/>
                      <a:pt x="5" y="9"/>
                    </a:cubicBezTo>
                    <a:cubicBezTo>
                      <a:pt x="2" y="15"/>
                      <a:pt x="0" y="23"/>
                      <a:pt x="0" y="34"/>
                    </a:cubicBezTo>
                    <a:cubicBezTo>
                      <a:pt x="0" y="55"/>
                      <a:pt x="7" y="65"/>
                      <a:pt x="22" y="65"/>
                    </a:cubicBezTo>
                    <a:close/>
                    <a:moveTo>
                      <a:pt x="22" y="12"/>
                    </a:moveTo>
                    <a:cubicBezTo>
                      <a:pt x="27" y="12"/>
                      <a:pt x="30" y="18"/>
                      <a:pt x="30" y="33"/>
                    </a:cubicBezTo>
                    <a:cubicBezTo>
                      <a:pt x="30" y="47"/>
                      <a:pt x="27" y="54"/>
                      <a:pt x="22" y="54"/>
                    </a:cubicBezTo>
                    <a:cubicBezTo>
                      <a:pt x="16" y="54"/>
                      <a:pt x="14" y="47"/>
                      <a:pt x="14" y="34"/>
                    </a:cubicBezTo>
                    <a:cubicBezTo>
                      <a:pt x="14" y="19"/>
                      <a:pt x="16" y="12"/>
                      <a:pt x="22"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2" name="Freeform 153"/>
              <p:cNvSpPr>
                <a:spLocks/>
              </p:cNvSpPr>
              <p:nvPr/>
            </p:nvSpPr>
            <p:spPr bwMode="auto">
              <a:xfrm>
                <a:off x="949697" y="4811117"/>
                <a:ext cx="51340" cy="121621"/>
              </a:xfrm>
              <a:custGeom>
                <a:avLst/>
                <a:gdLst>
                  <a:gd name="T0" fmla="*/ 0 w 27"/>
                  <a:gd name="T1" fmla="*/ 21 h 63"/>
                  <a:gd name="T2" fmla="*/ 4 w 27"/>
                  <a:gd name="T3" fmla="*/ 21 h 63"/>
                  <a:gd name="T4" fmla="*/ 8 w 27"/>
                  <a:gd name="T5" fmla="*/ 19 h 63"/>
                  <a:gd name="T6" fmla="*/ 11 w 27"/>
                  <a:gd name="T7" fmla="*/ 17 h 63"/>
                  <a:gd name="T8" fmla="*/ 13 w 27"/>
                  <a:gd name="T9" fmla="*/ 15 h 63"/>
                  <a:gd name="T10" fmla="*/ 13 w 27"/>
                  <a:gd name="T11" fmla="*/ 63 h 63"/>
                  <a:gd name="T12" fmla="*/ 27 w 27"/>
                  <a:gd name="T13" fmla="*/ 63 h 63"/>
                  <a:gd name="T14" fmla="*/ 27 w 27"/>
                  <a:gd name="T15" fmla="*/ 0 h 63"/>
                  <a:gd name="T16" fmla="*/ 19 w 27"/>
                  <a:gd name="T17" fmla="*/ 0 h 63"/>
                  <a:gd name="T18" fmla="*/ 11 w 27"/>
                  <a:gd name="T19" fmla="*/ 6 h 63"/>
                  <a:gd name="T20" fmla="*/ 0 w 27"/>
                  <a:gd name="T21" fmla="*/ 10 h 63"/>
                  <a:gd name="T22" fmla="*/ 0 w 27"/>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1"/>
                    </a:moveTo>
                    <a:cubicBezTo>
                      <a:pt x="1" y="21"/>
                      <a:pt x="2" y="21"/>
                      <a:pt x="4" y="21"/>
                    </a:cubicBezTo>
                    <a:cubicBezTo>
                      <a:pt x="5" y="20"/>
                      <a:pt x="6" y="20"/>
                      <a:pt x="8" y="19"/>
                    </a:cubicBezTo>
                    <a:cubicBezTo>
                      <a:pt x="9" y="19"/>
                      <a:pt x="10" y="18"/>
                      <a:pt x="11" y="17"/>
                    </a:cubicBezTo>
                    <a:cubicBezTo>
                      <a:pt x="12"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6"/>
                    </a:cubicBezTo>
                    <a:cubicBezTo>
                      <a:pt x="7" y="7"/>
                      <a:pt x="4"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3" name="Freeform 157"/>
              <p:cNvSpPr>
                <a:spLocks/>
              </p:cNvSpPr>
              <p:nvPr/>
            </p:nvSpPr>
            <p:spPr bwMode="auto">
              <a:xfrm>
                <a:off x="1336778" y="4811117"/>
                <a:ext cx="50524" cy="121621"/>
              </a:xfrm>
              <a:custGeom>
                <a:avLst/>
                <a:gdLst>
                  <a:gd name="T0" fmla="*/ 0 w 26"/>
                  <a:gd name="T1" fmla="*/ 21 h 63"/>
                  <a:gd name="T2" fmla="*/ 4 w 26"/>
                  <a:gd name="T3" fmla="*/ 21 h 63"/>
                  <a:gd name="T4" fmla="*/ 7 w 26"/>
                  <a:gd name="T5" fmla="*/ 19 h 63"/>
                  <a:gd name="T6" fmla="*/ 10 w 26"/>
                  <a:gd name="T7" fmla="*/ 17 h 63"/>
                  <a:gd name="T8" fmla="*/ 13 w 26"/>
                  <a:gd name="T9" fmla="*/ 15 h 63"/>
                  <a:gd name="T10" fmla="*/ 13 w 26"/>
                  <a:gd name="T11" fmla="*/ 63 h 63"/>
                  <a:gd name="T12" fmla="*/ 26 w 26"/>
                  <a:gd name="T13" fmla="*/ 63 h 63"/>
                  <a:gd name="T14" fmla="*/ 26 w 26"/>
                  <a:gd name="T15" fmla="*/ 0 h 63"/>
                  <a:gd name="T16" fmla="*/ 18 w 26"/>
                  <a:gd name="T17" fmla="*/ 0 h 63"/>
                  <a:gd name="T18" fmla="*/ 10 w 26"/>
                  <a:gd name="T19" fmla="*/ 6 h 63"/>
                  <a:gd name="T20" fmla="*/ 0 w 26"/>
                  <a:gd name="T21" fmla="*/ 10 h 63"/>
                  <a:gd name="T22" fmla="*/ 0 w 26"/>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21"/>
                    </a:move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ubicBezTo>
                      <a:pt x="6" y="7"/>
                      <a:pt x="4"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4" name="Freeform 158"/>
              <p:cNvSpPr>
                <a:spLocks noEditPoints="1"/>
              </p:cNvSpPr>
              <p:nvPr/>
            </p:nvSpPr>
            <p:spPr bwMode="auto">
              <a:xfrm>
                <a:off x="1416639" y="4811117"/>
                <a:ext cx="84750" cy="125702"/>
              </a:xfrm>
              <a:custGeom>
                <a:avLst/>
                <a:gdLst>
                  <a:gd name="T0" fmla="*/ 6 w 44"/>
                  <a:gd name="T1" fmla="*/ 9 h 65"/>
                  <a:gd name="T2" fmla="*/ 0 w 44"/>
                  <a:gd name="T3" fmla="*/ 34 h 65"/>
                  <a:gd name="T4" fmla="*/ 22 w 44"/>
                  <a:gd name="T5" fmla="*/ 65 h 65"/>
                  <a:gd name="T6" fmla="*/ 39 w 44"/>
                  <a:gd name="T7" fmla="*/ 57 h 65"/>
                  <a:gd name="T8" fmla="*/ 44 w 44"/>
                  <a:gd name="T9" fmla="*/ 33 h 65"/>
                  <a:gd name="T10" fmla="*/ 23 w 44"/>
                  <a:gd name="T11" fmla="*/ 0 h 65"/>
                  <a:gd name="T12" fmla="*/ 6 w 44"/>
                  <a:gd name="T13" fmla="*/ 9 h 65"/>
                  <a:gd name="T14" fmla="*/ 22 w 44"/>
                  <a:gd name="T15" fmla="*/ 12 h 65"/>
                  <a:gd name="T16" fmla="*/ 31 w 44"/>
                  <a:gd name="T17" fmla="*/ 33 h 65"/>
                  <a:gd name="T18" fmla="*/ 22 w 44"/>
                  <a:gd name="T19" fmla="*/ 54 h 65"/>
                  <a:gd name="T20" fmla="*/ 14 w 44"/>
                  <a:gd name="T21" fmla="*/ 34 h 65"/>
                  <a:gd name="T22" fmla="*/ 22 w 44"/>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6" y="9"/>
                    </a:moveTo>
                    <a:cubicBezTo>
                      <a:pt x="2" y="15"/>
                      <a:pt x="0" y="23"/>
                      <a:pt x="0" y="34"/>
                    </a:cubicBezTo>
                    <a:cubicBezTo>
                      <a:pt x="0" y="55"/>
                      <a:pt x="8" y="65"/>
                      <a:pt x="22" y="65"/>
                    </a:cubicBezTo>
                    <a:cubicBezTo>
                      <a:pt x="30" y="65"/>
                      <a:pt x="35" y="62"/>
                      <a:pt x="39" y="57"/>
                    </a:cubicBezTo>
                    <a:cubicBezTo>
                      <a:pt x="43" y="51"/>
                      <a:pt x="44" y="43"/>
                      <a:pt x="44" y="33"/>
                    </a:cubicBezTo>
                    <a:cubicBezTo>
                      <a:pt x="44" y="12"/>
                      <a:pt x="38" y="0"/>
                      <a:pt x="23" y="0"/>
                    </a:cubicBezTo>
                    <a:cubicBezTo>
                      <a:pt x="16" y="0"/>
                      <a:pt x="10" y="3"/>
                      <a:pt x="6" y="9"/>
                    </a:cubicBezTo>
                    <a:close/>
                    <a:moveTo>
                      <a:pt x="22" y="12"/>
                    </a:moveTo>
                    <a:cubicBezTo>
                      <a:pt x="28" y="12"/>
                      <a:pt x="31" y="18"/>
                      <a:pt x="31" y="33"/>
                    </a:cubicBezTo>
                    <a:cubicBezTo>
                      <a:pt x="31" y="47"/>
                      <a:pt x="28" y="54"/>
                      <a:pt x="22" y="54"/>
                    </a:cubicBezTo>
                    <a:cubicBezTo>
                      <a:pt x="17" y="54"/>
                      <a:pt x="14" y="47"/>
                      <a:pt x="14" y="34"/>
                    </a:cubicBezTo>
                    <a:cubicBezTo>
                      <a:pt x="14" y="19"/>
                      <a:pt x="17" y="12"/>
                      <a:pt x="22"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5" name="Freeform 159"/>
              <p:cNvSpPr>
                <a:spLocks noEditPoints="1"/>
              </p:cNvSpPr>
              <p:nvPr/>
            </p:nvSpPr>
            <p:spPr bwMode="auto">
              <a:xfrm>
                <a:off x="1529912" y="4811117"/>
                <a:ext cx="87195" cy="125702"/>
              </a:xfrm>
              <a:custGeom>
                <a:avLst/>
                <a:gdLst>
                  <a:gd name="T0" fmla="*/ 23 w 45"/>
                  <a:gd name="T1" fmla="*/ 0 h 65"/>
                  <a:gd name="T2" fmla="*/ 6 w 45"/>
                  <a:gd name="T3" fmla="*/ 9 h 65"/>
                  <a:gd name="T4" fmla="*/ 0 w 45"/>
                  <a:gd name="T5" fmla="*/ 34 h 65"/>
                  <a:gd name="T6" fmla="*/ 22 w 45"/>
                  <a:gd name="T7" fmla="*/ 65 h 65"/>
                  <a:gd name="T8" fmla="*/ 39 w 45"/>
                  <a:gd name="T9" fmla="*/ 57 h 65"/>
                  <a:gd name="T10" fmla="*/ 45 w 45"/>
                  <a:gd name="T11" fmla="*/ 33 h 65"/>
                  <a:gd name="T12" fmla="*/ 23 w 45"/>
                  <a:gd name="T13" fmla="*/ 0 h 65"/>
                  <a:gd name="T14" fmla="*/ 22 w 45"/>
                  <a:gd name="T15" fmla="*/ 54 h 65"/>
                  <a:gd name="T16" fmla="*/ 14 w 45"/>
                  <a:gd name="T17" fmla="*/ 34 h 65"/>
                  <a:gd name="T18" fmla="*/ 22 w 45"/>
                  <a:gd name="T19" fmla="*/ 12 h 65"/>
                  <a:gd name="T20" fmla="*/ 31 w 45"/>
                  <a:gd name="T21" fmla="*/ 33 h 65"/>
                  <a:gd name="T22" fmla="*/ 22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0"/>
                    </a:moveTo>
                    <a:cubicBezTo>
                      <a:pt x="16" y="0"/>
                      <a:pt x="10" y="3"/>
                      <a:pt x="6" y="9"/>
                    </a:cubicBezTo>
                    <a:cubicBezTo>
                      <a:pt x="2" y="15"/>
                      <a:pt x="0" y="23"/>
                      <a:pt x="0" y="34"/>
                    </a:cubicBezTo>
                    <a:cubicBezTo>
                      <a:pt x="0" y="55"/>
                      <a:pt x="8" y="65"/>
                      <a:pt x="22" y="65"/>
                    </a:cubicBezTo>
                    <a:cubicBezTo>
                      <a:pt x="30" y="65"/>
                      <a:pt x="35" y="62"/>
                      <a:pt x="39" y="57"/>
                    </a:cubicBezTo>
                    <a:cubicBezTo>
                      <a:pt x="43" y="51"/>
                      <a:pt x="45" y="43"/>
                      <a:pt x="45" y="33"/>
                    </a:cubicBezTo>
                    <a:cubicBezTo>
                      <a:pt x="45" y="12"/>
                      <a:pt x="38" y="0"/>
                      <a:pt x="23" y="0"/>
                    </a:cubicBezTo>
                    <a:close/>
                    <a:moveTo>
                      <a:pt x="22" y="54"/>
                    </a:moveTo>
                    <a:cubicBezTo>
                      <a:pt x="17" y="54"/>
                      <a:pt x="14" y="47"/>
                      <a:pt x="14" y="34"/>
                    </a:cubicBezTo>
                    <a:cubicBezTo>
                      <a:pt x="14" y="19"/>
                      <a:pt x="17" y="12"/>
                      <a:pt x="22" y="12"/>
                    </a:cubicBezTo>
                    <a:cubicBezTo>
                      <a:pt x="28" y="12"/>
                      <a:pt x="31" y="18"/>
                      <a:pt x="31" y="33"/>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6" name="Freeform 160"/>
              <p:cNvSpPr>
                <a:spLocks/>
              </p:cNvSpPr>
              <p:nvPr/>
            </p:nvSpPr>
            <p:spPr bwMode="auto">
              <a:xfrm>
                <a:off x="1643999" y="4811117"/>
                <a:ext cx="52154" cy="121621"/>
              </a:xfrm>
              <a:custGeom>
                <a:avLst/>
                <a:gdLst>
                  <a:gd name="T0" fmla="*/ 10 w 27"/>
                  <a:gd name="T1" fmla="*/ 6 h 63"/>
                  <a:gd name="T2" fmla="*/ 0 w 27"/>
                  <a:gd name="T3" fmla="*/ 10 h 63"/>
                  <a:gd name="T4" fmla="*/ 0 w 27"/>
                  <a:gd name="T5" fmla="*/ 21 h 63"/>
                  <a:gd name="T6" fmla="*/ 4 w 27"/>
                  <a:gd name="T7" fmla="*/ 21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9"/>
                      <a:pt x="0" y="10"/>
                    </a:cubicBezTo>
                    <a:cubicBezTo>
                      <a:pt x="0" y="10"/>
                      <a:pt x="0" y="10"/>
                      <a:pt x="0" y="21"/>
                    </a:cubicBezTo>
                    <a:cubicBezTo>
                      <a:pt x="1" y="21"/>
                      <a:pt x="2" y="21"/>
                      <a:pt x="4" y="21"/>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7" name="Freeform 161"/>
              <p:cNvSpPr>
                <a:spLocks/>
              </p:cNvSpPr>
              <p:nvPr/>
            </p:nvSpPr>
            <p:spPr bwMode="auto">
              <a:xfrm>
                <a:off x="1724674" y="4811117"/>
                <a:ext cx="50524" cy="121621"/>
              </a:xfrm>
              <a:custGeom>
                <a:avLst/>
                <a:gdLst>
                  <a:gd name="T0" fmla="*/ 10 w 26"/>
                  <a:gd name="T1" fmla="*/ 6 h 63"/>
                  <a:gd name="T2" fmla="*/ 0 w 26"/>
                  <a:gd name="T3" fmla="*/ 10 h 63"/>
                  <a:gd name="T4" fmla="*/ 0 w 26"/>
                  <a:gd name="T5" fmla="*/ 21 h 63"/>
                  <a:gd name="T6" fmla="*/ 3 w 26"/>
                  <a:gd name="T7" fmla="*/ 21 h 63"/>
                  <a:gd name="T8" fmla="*/ 7 w 26"/>
                  <a:gd name="T9" fmla="*/ 19 h 63"/>
                  <a:gd name="T10" fmla="*/ 10 w 26"/>
                  <a:gd name="T11" fmla="*/ 17 h 63"/>
                  <a:gd name="T12" fmla="*/ 12 w 26"/>
                  <a:gd name="T13" fmla="*/ 15 h 63"/>
                  <a:gd name="T14" fmla="*/ 12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2" y="15"/>
                    </a:cubicBezTo>
                    <a:cubicBezTo>
                      <a:pt x="12" y="15"/>
                      <a:pt x="12" y="15"/>
                      <a:pt x="12" y="63"/>
                    </a:cubicBezTo>
                    <a:cubicBezTo>
                      <a:pt x="12" y="63"/>
                      <a:pt x="12" y="63"/>
                      <a:pt x="26" y="63"/>
                    </a:cubicBezTo>
                    <a:cubicBezTo>
                      <a:pt x="26" y="63"/>
                      <a:pt x="26" y="63"/>
                      <a:pt x="26" y="0"/>
                    </a:cubicBezTo>
                    <a:cubicBezTo>
                      <a:pt x="18" y="0"/>
                      <a:pt x="18" y="0"/>
                      <a:pt x="18" y="0"/>
                    </a:cubicBezTo>
                    <a:cubicBezTo>
                      <a:pt x="15" y="2"/>
                      <a:pt x="12"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8" name="Freeform 162"/>
              <p:cNvSpPr>
                <a:spLocks/>
              </p:cNvSpPr>
              <p:nvPr/>
            </p:nvSpPr>
            <p:spPr bwMode="auto">
              <a:xfrm>
                <a:off x="1803721" y="4811117"/>
                <a:ext cx="50524" cy="121621"/>
              </a:xfrm>
              <a:custGeom>
                <a:avLst/>
                <a:gdLst>
                  <a:gd name="T0" fmla="*/ 0 w 26"/>
                  <a:gd name="T1" fmla="*/ 21 h 63"/>
                  <a:gd name="T2" fmla="*/ 4 w 26"/>
                  <a:gd name="T3" fmla="*/ 21 h 63"/>
                  <a:gd name="T4" fmla="*/ 7 w 26"/>
                  <a:gd name="T5" fmla="*/ 19 h 63"/>
                  <a:gd name="T6" fmla="*/ 10 w 26"/>
                  <a:gd name="T7" fmla="*/ 17 h 63"/>
                  <a:gd name="T8" fmla="*/ 13 w 26"/>
                  <a:gd name="T9" fmla="*/ 15 h 63"/>
                  <a:gd name="T10" fmla="*/ 13 w 26"/>
                  <a:gd name="T11" fmla="*/ 63 h 63"/>
                  <a:gd name="T12" fmla="*/ 26 w 26"/>
                  <a:gd name="T13" fmla="*/ 63 h 63"/>
                  <a:gd name="T14" fmla="*/ 26 w 26"/>
                  <a:gd name="T15" fmla="*/ 0 h 63"/>
                  <a:gd name="T16" fmla="*/ 18 w 26"/>
                  <a:gd name="T17" fmla="*/ 0 h 63"/>
                  <a:gd name="T18" fmla="*/ 10 w 26"/>
                  <a:gd name="T19" fmla="*/ 6 h 63"/>
                  <a:gd name="T20" fmla="*/ 0 w 26"/>
                  <a:gd name="T21" fmla="*/ 10 h 63"/>
                  <a:gd name="T22" fmla="*/ 0 w 26"/>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21"/>
                    </a:move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4"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9" name="Freeform 163"/>
              <p:cNvSpPr>
                <a:spLocks noEditPoints="1"/>
              </p:cNvSpPr>
              <p:nvPr/>
            </p:nvSpPr>
            <p:spPr bwMode="auto">
              <a:xfrm>
                <a:off x="1882767" y="4811117"/>
                <a:ext cx="85566" cy="125702"/>
              </a:xfrm>
              <a:custGeom>
                <a:avLst/>
                <a:gdLst>
                  <a:gd name="T0" fmla="*/ 6 w 44"/>
                  <a:gd name="T1" fmla="*/ 9 h 65"/>
                  <a:gd name="T2" fmla="*/ 0 w 44"/>
                  <a:gd name="T3" fmla="*/ 34 h 65"/>
                  <a:gd name="T4" fmla="*/ 22 w 44"/>
                  <a:gd name="T5" fmla="*/ 65 h 65"/>
                  <a:gd name="T6" fmla="*/ 39 w 44"/>
                  <a:gd name="T7" fmla="*/ 57 h 65"/>
                  <a:gd name="T8" fmla="*/ 44 w 44"/>
                  <a:gd name="T9" fmla="*/ 33 h 65"/>
                  <a:gd name="T10" fmla="*/ 23 w 44"/>
                  <a:gd name="T11" fmla="*/ 0 h 65"/>
                  <a:gd name="T12" fmla="*/ 6 w 44"/>
                  <a:gd name="T13" fmla="*/ 9 h 65"/>
                  <a:gd name="T14" fmla="*/ 31 w 44"/>
                  <a:gd name="T15" fmla="*/ 33 h 65"/>
                  <a:gd name="T16" fmla="*/ 22 w 44"/>
                  <a:gd name="T17" fmla="*/ 54 h 65"/>
                  <a:gd name="T18" fmla="*/ 14 w 44"/>
                  <a:gd name="T19" fmla="*/ 34 h 65"/>
                  <a:gd name="T20" fmla="*/ 22 w 44"/>
                  <a:gd name="T21" fmla="*/ 12 h 65"/>
                  <a:gd name="T22" fmla="*/ 31 w 44"/>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6" y="9"/>
                    </a:moveTo>
                    <a:cubicBezTo>
                      <a:pt x="2" y="15"/>
                      <a:pt x="0" y="23"/>
                      <a:pt x="0" y="34"/>
                    </a:cubicBezTo>
                    <a:cubicBezTo>
                      <a:pt x="0" y="55"/>
                      <a:pt x="8" y="65"/>
                      <a:pt x="22" y="65"/>
                    </a:cubicBezTo>
                    <a:cubicBezTo>
                      <a:pt x="30" y="65"/>
                      <a:pt x="35" y="62"/>
                      <a:pt x="39" y="57"/>
                    </a:cubicBezTo>
                    <a:cubicBezTo>
                      <a:pt x="43" y="51"/>
                      <a:pt x="44" y="43"/>
                      <a:pt x="44" y="33"/>
                    </a:cubicBezTo>
                    <a:cubicBezTo>
                      <a:pt x="44" y="12"/>
                      <a:pt x="38" y="0"/>
                      <a:pt x="23" y="0"/>
                    </a:cubicBezTo>
                    <a:cubicBezTo>
                      <a:pt x="16" y="0"/>
                      <a:pt x="9" y="3"/>
                      <a:pt x="6" y="9"/>
                    </a:cubicBezTo>
                    <a:close/>
                    <a:moveTo>
                      <a:pt x="31" y="33"/>
                    </a:moveTo>
                    <a:cubicBezTo>
                      <a:pt x="31" y="47"/>
                      <a:pt x="28" y="54"/>
                      <a:pt x="22" y="54"/>
                    </a:cubicBezTo>
                    <a:cubicBezTo>
                      <a:pt x="17" y="54"/>
                      <a:pt x="14" y="47"/>
                      <a:pt x="14" y="34"/>
                    </a:cubicBezTo>
                    <a:cubicBezTo>
                      <a:pt x="14" y="19"/>
                      <a:pt x="17" y="12"/>
                      <a:pt x="22" y="12"/>
                    </a:cubicBezTo>
                    <a:cubicBezTo>
                      <a:pt x="28" y="12"/>
                      <a:pt x="31" y="18"/>
                      <a:pt x="31"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0" name="Freeform 164"/>
              <p:cNvSpPr>
                <a:spLocks noEditPoints="1"/>
              </p:cNvSpPr>
              <p:nvPr/>
            </p:nvSpPr>
            <p:spPr bwMode="auto">
              <a:xfrm>
                <a:off x="1996854" y="4813565"/>
                <a:ext cx="84750" cy="123254"/>
              </a:xfrm>
              <a:custGeom>
                <a:avLst/>
                <a:gdLst>
                  <a:gd name="T0" fmla="*/ 6 w 44"/>
                  <a:gd name="T1" fmla="*/ 8 h 64"/>
                  <a:gd name="T2" fmla="*/ 0 w 44"/>
                  <a:gd name="T3" fmla="*/ 33 h 64"/>
                  <a:gd name="T4" fmla="*/ 22 w 44"/>
                  <a:gd name="T5" fmla="*/ 64 h 64"/>
                  <a:gd name="T6" fmla="*/ 39 w 44"/>
                  <a:gd name="T7" fmla="*/ 56 h 64"/>
                  <a:gd name="T8" fmla="*/ 44 w 44"/>
                  <a:gd name="T9" fmla="*/ 40 h 64"/>
                  <a:gd name="T10" fmla="*/ 20 w 44"/>
                  <a:gd name="T11" fmla="*/ 0 h 64"/>
                  <a:gd name="T12" fmla="*/ 6 w 44"/>
                  <a:gd name="T13" fmla="*/ 8 h 64"/>
                  <a:gd name="T14" fmla="*/ 22 w 44"/>
                  <a:gd name="T15" fmla="*/ 11 h 64"/>
                  <a:gd name="T16" fmla="*/ 31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4"/>
                      <a:pt x="0" y="22"/>
                      <a:pt x="0" y="33"/>
                    </a:cubicBezTo>
                    <a:cubicBezTo>
                      <a:pt x="0" y="54"/>
                      <a:pt x="8" y="64"/>
                      <a:pt x="22" y="64"/>
                    </a:cubicBezTo>
                    <a:cubicBezTo>
                      <a:pt x="30" y="64"/>
                      <a:pt x="35" y="61"/>
                      <a:pt x="39" y="56"/>
                    </a:cubicBezTo>
                    <a:cubicBezTo>
                      <a:pt x="41" y="52"/>
                      <a:pt x="43" y="46"/>
                      <a:pt x="44" y="40"/>
                    </a:cubicBezTo>
                    <a:cubicBezTo>
                      <a:pt x="36" y="26"/>
                      <a:pt x="28" y="13"/>
                      <a:pt x="20" y="0"/>
                    </a:cubicBezTo>
                    <a:cubicBezTo>
                      <a:pt x="14" y="1"/>
                      <a:pt x="9" y="3"/>
                      <a:pt x="6" y="8"/>
                    </a:cubicBezTo>
                    <a:close/>
                    <a:moveTo>
                      <a:pt x="22" y="11"/>
                    </a:moveTo>
                    <a:cubicBezTo>
                      <a:pt x="28" y="11"/>
                      <a:pt x="31" y="17"/>
                      <a:pt x="31" y="32"/>
                    </a:cubicBezTo>
                    <a:cubicBezTo>
                      <a:pt x="31" y="46"/>
                      <a:pt x="28" y="53"/>
                      <a:pt x="22" y="53"/>
                    </a:cubicBezTo>
                    <a:cubicBezTo>
                      <a:pt x="17" y="53"/>
                      <a:pt x="14" y="46"/>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1" name="Freeform 169"/>
              <p:cNvSpPr>
                <a:spLocks/>
              </p:cNvSpPr>
              <p:nvPr/>
            </p:nvSpPr>
            <p:spPr bwMode="auto">
              <a:xfrm>
                <a:off x="-26564" y="5690216"/>
                <a:ext cx="51340" cy="121621"/>
              </a:xfrm>
              <a:custGeom>
                <a:avLst/>
                <a:gdLst>
                  <a:gd name="T0" fmla="*/ 10 w 27"/>
                  <a:gd name="T1" fmla="*/ 6 h 63"/>
                  <a:gd name="T2" fmla="*/ 0 w 27"/>
                  <a:gd name="T3" fmla="*/ 9 h 63"/>
                  <a:gd name="T4" fmla="*/ 0 w 27"/>
                  <a:gd name="T5" fmla="*/ 20 h 63"/>
                  <a:gd name="T6" fmla="*/ 4 w 27"/>
                  <a:gd name="T7" fmla="*/ 20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8"/>
                      <a:pt x="0" y="9"/>
                    </a:cubicBezTo>
                    <a:cubicBezTo>
                      <a:pt x="0" y="9"/>
                      <a:pt x="0" y="9"/>
                      <a:pt x="0" y="20"/>
                    </a:cubicBezTo>
                    <a:cubicBezTo>
                      <a:pt x="1" y="20"/>
                      <a:pt x="2" y="20"/>
                      <a:pt x="4" y="20"/>
                    </a:cubicBezTo>
                    <a:cubicBezTo>
                      <a:pt x="5" y="19"/>
                      <a:pt x="6" y="19"/>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2" name="Freeform 170"/>
              <p:cNvSpPr>
                <a:spLocks/>
              </p:cNvSpPr>
              <p:nvPr/>
            </p:nvSpPr>
            <p:spPr bwMode="auto">
              <a:xfrm>
                <a:off x="54112" y="5690216"/>
                <a:ext cx="50524" cy="121621"/>
              </a:xfrm>
              <a:custGeom>
                <a:avLst/>
                <a:gdLst>
                  <a:gd name="T0" fmla="*/ 13 w 26"/>
                  <a:gd name="T1" fmla="*/ 15 h 63"/>
                  <a:gd name="T2" fmla="*/ 13 w 26"/>
                  <a:gd name="T3" fmla="*/ 63 h 63"/>
                  <a:gd name="T4" fmla="*/ 26 w 26"/>
                  <a:gd name="T5" fmla="*/ 63 h 63"/>
                  <a:gd name="T6" fmla="*/ 26 w 26"/>
                  <a:gd name="T7" fmla="*/ 0 h 63"/>
                  <a:gd name="T8" fmla="*/ 18 w 26"/>
                  <a:gd name="T9" fmla="*/ 0 h 63"/>
                  <a:gd name="T10" fmla="*/ 10 w 26"/>
                  <a:gd name="T11" fmla="*/ 6 h 63"/>
                  <a:gd name="T12" fmla="*/ 0 w 26"/>
                  <a:gd name="T13" fmla="*/ 9 h 63"/>
                  <a:gd name="T14" fmla="*/ 0 w 26"/>
                  <a:gd name="T15" fmla="*/ 20 h 63"/>
                  <a:gd name="T16" fmla="*/ 3 w 26"/>
                  <a:gd name="T17" fmla="*/ 20 h 63"/>
                  <a:gd name="T18" fmla="*/ 7 w 26"/>
                  <a:gd name="T19" fmla="*/ 19 h 63"/>
                  <a:gd name="T20" fmla="*/ 10 w 26"/>
                  <a:gd name="T21" fmla="*/ 17 h 63"/>
                  <a:gd name="T22" fmla="*/ 13 w 26"/>
                  <a:gd name="T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3" y="15"/>
                    </a:move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3" y="8"/>
                      <a:pt x="0" y="9"/>
                    </a:cubicBezTo>
                    <a:cubicBezTo>
                      <a:pt x="0" y="9"/>
                      <a:pt x="0" y="9"/>
                      <a:pt x="0" y="20"/>
                    </a:cubicBezTo>
                    <a:cubicBezTo>
                      <a:pt x="1" y="20"/>
                      <a:pt x="2" y="20"/>
                      <a:pt x="3" y="20"/>
                    </a:cubicBezTo>
                    <a:cubicBezTo>
                      <a:pt x="4" y="19"/>
                      <a:pt x="5" y="19"/>
                      <a:pt x="7" y="19"/>
                    </a:cubicBezTo>
                    <a:cubicBezTo>
                      <a:pt x="8" y="19"/>
                      <a:pt x="9" y="18"/>
                      <a:pt x="10" y="17"/>
                    </a:cubicBezTo>
                    <a:cubicBezTo>
                      <a:pt x="11" y="17"/>
                      <a:pt x="12" y="16"/>
                      <a:pt x="13" y="1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3" name="Freeform 171"/>
              <p:cNvSpPr>
                <a:spLocks/>
              </p:cNvSpPr>
              <p:nvPr/>
            </p:nvSpPr>
            <p:spPr bwMode="auto">
              <a:xfrm>
                <a:off x="133158" y="5690216"/>
                <a:ext cx="50524" cy="121621"/>
              </a:xfrm>
              <a:custGeom>
                <a:avLst/>
                <a:gdLst>
                  <a:gd name="T0" fmla="*/ 13 w 26"/>
                  <a:gd name="T1" fmla="*/ 15 h 63"/>
                  <a:gd name="T2" fmla="*/ 13 w 26"/>
                  <a:gd name="T3" fmla="*/ 63 h 63"/>
                  <a:gd name="T4" fmla="*/ 26 w 26"/>
                  <a:gd name="T5" fmla="*/ 63 h 63"/>
                  <a:gd name="T6" fmla="*/ 26 w 26"/>
                  <a:gd name="T7" fmla="*/ 0 h 63"/>
                  <a:gd name="T8" fmla="*/ 18 w 26"/>
                  <a:gd name="T9" fmla="*/ 0 h 63"/>
                  <a:gd name="T10" fmla="*/ 10 w 26"/>
                  <a:gd name="T11" fmla="*/ 6 h 63"/>
                  <a:gd name="T12" fmla="*/ 0 w 26"/>
                  <a:gd name="T13" fmla="*/ 9 h 63"/>
                  <a:gd name="T14" fmla="*/ 0 w 26"/>
                  <a:gd name="T15" fmla="*/ 20 h 63"/>
                  <a:gd name="T16" fmla="*/ 4 w 26"/>
                  <a:gd name="T17" fmla="*/ 20 h 63"/>
                  <a:gd name="T18" fmla="*/ 7 w 26"/>
                  <a:gd name="T19" fmla="*/ 19 h 63"/>
                  <a:gd name="T20" fmla="*/ 10 w 26"/>
                  <a:gd name="T21" fmla="*/ 17 h 63"/>
                  <a:gd name="T22" fmla="*/ 13 w 26"/>
                  <a:gd name="T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3" y="15"/>
                    </a:move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ubicBezTo>
                      <a:pt x="6" y="7"/>
                      <a:pt x="4" y="8"/>
                      <a:pt x="0" y="9"/>
                    </a:cubicBezTo>
                    <a:cubicBezTo>
                      <a:pt x="0" y="9"/>
                      <a:pt x="0" y="9"/>
                      <a:pt x="0" y="20"/>
                    </a:cubicBezTo>
                    <a:cubicBezTo>
                      <a:pt x="1" y="20"/>
                      <a:pt x="2" y="20"/>
                      <a:pt x="4" y="20"/>
                    </a:cubicBezTo>
                    <a:cubicBezTo>
                      <a:pt x="5" y="19"/>
                      <a:pt x="6" y="19"/>
                      <a:pt x="7" y="19"/>
                    </a:cubicBezTo>
                    <a:cubicBezTo>
                      <a:pt x="8" y="19"/>
                      <a:pt x="9" y="18"/>
                      <a:pt x="10" y="17"/>
                    </a:cubicBezTo>
                    <a:cubicBezTo>
                      <a:pt x="11" y="17"/>
                      <a:pt x="12" y="16"/>
                      <a:pt x="13" y="1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4" name="Freeform 172"/>
              <p:cNvSpPr>
                <a:spLocks noEditPoints="1"/>
              </p:cNvSpPr>
              <p:nvPr/>
            </p:nvSpPr>
            <p:spPr bwMode="auto">
              <a:xfrm>
                <a:off x="212204" y="5690216"/>
                <a:ext cx="84750" cy="124070"/>
              </a:xfrm>
              <a:custGeom>
                <a:avLst/>
                <a:gdLst>
                  <a:gd name="T0" fmla="*/ 39 w 44"/>
                  <a:gd name="T1" fmla="*/ 56 h 64"/>
                  <a:gd name="T2" fmla="*/ 44 w 44"/>
                  <a:gd name="T3" fmla="*/ 32 h 64"/>
                  <a:gd name="T4" fmla="*/ 23 w 44"/>
                  <a:gd name="T5" fmla="*/ 0 h 64"/>
                  <a:gd name="T6" fmla="*/ 6 w 44"/>
                  <a:gd name="T7" fmla="*/ 8 h 64"/>
                  <a:gd name="T8" fmla="*/ 0 w 44"/>
                  <a:gd name="T9" fmla="*/ 33 h 64"/>
                  <a:gd name="T10" fmla="*/ 22 w 44"/>
                  <a:gd name="T11" fmla="*/ 64 h 64"/>
                  <a:gd name="T12" fmla="*/ 39 w 44"/>
                  <a:gd name="T13" fmla="*/ 56 h 64"/>
                  <a:gd name="T14" fmla="*/ 14 w 44"/>
                  <a:gd name="T15" fmla="*/ 33 h 64"/>
                  <a:gd name="T16" fmla="*/ 22 w 44"/>
                  <a:gd name="T17" fmla="*/ 11 h 64"/>
                  <a:gd name="T18" fmla="*/ 31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3" y="51"/>
                      <a:pt x="44" y="42"/>
                      <a:pt x="44" y="32"/>
                    </a:cubicBezTo>
                    <a:cubicBezTo>
                      <a:pt x="44" y="11"/>
                      <a:pt x="38" y="0"/>
                      <a:pt x="23" y="0"/>
                    </a:cubicBezTo>
                    <a:cubicBezTo>
                      <a:pt x="16" y="0"/>
                      <a:pt x="10" y="3"/>
                      <a:pt x="6" y="8"/>
                    </a:cubicBezTo>
                    <a:cubicBezTo>
                      <a:pt x="2" y="15"/>
                      <a:pt x="0" y="22"/>
                      <a:pt x="0" y="33"/>
                    </a:cubicBezTo>
                    <a:cubicBezTo>
                      <a:pt x="0" y="54"/>
                      <a:pt x="8" y="64"/>
                      <a:pt x="22" y="64"/>
                    </a:cubicBezTo>
                    <a:cubicBezTo>
                      <a:pt x="30" y="64"/>
                      <a:pt x="35" y="62"/>
                      <a:pt x="39" y="56"/>
                    </a:cubicBezTo>
                    <a:close/>
                    <a:moveTo>
                      <a:pt x="14" y="33"/>
                    </a:moveTo>
                    <a:cubicBezTo>
                      <a:pt x="14" y="18"/>
                      <a:pt x="17" y="11"/>
                      <a:pt x="22" y="11"/>
                    </a:cubicBezTo>
                    <a:cubicBezTo>
                      <a:pt x="28" y="11"/>
                      <a:pt x="31" y="18"/>
                      <a:pt x="31" y="32"/>
                    </a:cubicBezTo>
                    <a:cubicBezTo>
                      <a:pt x="31" y="47"/>
                      <a:pt x="28" y="53"/>
                      <a:pt x="22" y="53"/>
                    </a:cubicBezTo>
                    <a:cubicBezTo>
                      <a:pt x="17" y="53"/>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5" name="Freeform 173"/>
              <p:cNvSpPr>
                <a:spLocks/>
              </p:cNvSpPr>
              <p:nvPr/>
            </p:nvSpPr>
            <p:spPr bwMode="auto">
              <a:xfrm>
                <a:off x="326291" y="5690216"/>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9 h 63"/>
                  <a:gd name="T10" fmla="*/ 0 w 27"/>
                  <a:gd name="T11" fmla="*/ 20 h 63"/>
                  <a:gd name="T12" fmla="*/ 4 w 27"/>
                  <a:gd name="T13" fmla="*/ 20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8"/>
                      <a:pt x="0" y="9"/>
                    </a:cubicBezTo>
                    <a:cubicBezTo>
                      <a:pt x="0" y="9"/>
                      <a:pt x="0" y="9"/>
                      <a:pt x="0" y="20"/>
                    </a:cubicBezTo>
                    <a:cubicBezTo>
                      <a:pt x="1" y="20"/>
                      <a:pt x="2" y="20"/>
                      <a:pt x="4" y="20"/>
                    </a:cubicBezTo>
                    <a:cubicBezTo>
                      <a:pt x="5" y="19"/>
                      <a:pt x="6" y="19"/>
                      <a:pt x="8" y="19"/>
                    </a:cubicBezTo>
                    <a:cubicBezTo>
                      <a:pt x="9"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6" name="Freeform 174"/>
              <p:cNvSpPr>
                <a:spLocks noEditPoints="1"/>
              </p:cNvSpPr>
              <p:nvPr/>
            </p:nvSpPr>
            <p:spPr bwMode="auto">
              <a:xfrm>
                <a:off x="406967" y="5690216"/>
                <a:ext cx="84750" cy="124070"/>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13 w 44"/>
                  <a:gd name="T15" fmla="*/ 33 h 64"/>
                  <a:gd name="T16" fmla="*/ 22 w 44"/>
                  <a:gd name="T17" fmla="*/ 11 h 64"/>
                  <a:gd name="T18" fmla="*/ 30 w 44"/>
                  <a:gd name="T19" fmla="*/ 32 h 64"/>
                  <a:gd name="T20" fmla="*/ 22 w 44"/>
                  <a:gd name="T21" fmla="*/ 53 h 64"/>
                  <a:gd name="T22" fmla="*/ 13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1"/>
                      <a:pt x="44" y="42"/>
                      <a:pt x="44" y="32"/>
                    </a:cubicBezTo>
                    <a:cubicBezTo>
                      <a:pt x="44" y="11"/>
                      <a:pt x="37" y="0"/>
                      <a:pt x="23" y="0"/>
                    </a:cubicBezTo>
                    <a:cubicBezTo>
                      <a:pt x="15" y="0"/>
                      <a:pt x="9" y="3"/>
                      <a:pt x="5" y="8"/>
                    </a:cubicBezTo>
                    <a:cubicBezTo>
                      <a:pt x="1" y="15"/>
                      <a:pt x="0" y="22"/>
                      <a:pt x="0" y="33"/>
                    </a:cubicBezTo>
                    <a:cubicBezTo>
                      <a:pt x="0" y="54"/>
                      <a:pt x="7" y="64"/>
                      <a:pt x="22" y="64"/>
                    </a:cubicBezTo>
                    <a:cubicBezTo>
                      <a:pt x="29" y="64"/>
                      <a:pt x="35" y="62"/>
                      <a:pt x="38" y="56"/>
                    </a:cubicBezTo>
                    <a:close/>
                    <a:moveTo>
                      <a:pt x="13" y="33"/>
                    </a:moveTo>
                    <a:cubicBezTo>
                      <a:pt x="13" y="18"/>
                      <a:pt x="16" y="11"/>
                      <a:pt x="22" y="11"/>
                    </a:cubicBezTo>
                    <a:cubicBezTo>
                      <a:pt x="27" y="11"/>
                      <a:pt x="30" y="18"/>
                      <a:pt x="30" y="32"/>
                    </a:cubicBezTo>
                    <a:cubicBezTo>
                      <a:pt x="30" y="47"/>
                      <a:pt x="27" y="53"/>
                      <a:pt x="22" y="53"/>
                    </a:cubicBezTo>
                    <a:cubicBezTo>
                      <a:pt x="16" y="53"/>
                      <a:pt x="13" y="47"/>
                      <a:pt x="13"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7" name="Freeform 178"/>
              <p:cNvSpPr>
                <a:spLocks noEditPoints="1"/>
              </p:cNvSpPr>
              <p:nvPr/>
            </p:nvSpPr>
            <p:spPr bwMode="auto">
              <a:xfrm>
                <a:off x="827460" y="5690216"/>
                <a:ext cx="85566" cy="124070"/>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5"/>
                      <a:pt x="0" y="22"/>
                      <a:pt x="0" y="33"/>
                    </a:cubicBezTo>
                    <a:cubicBezTo>
                      <a:pt x="0" y="54"/>
                      <a:pt x="7" y="64"/>
                      <a:pt x="22" y="64"/>
                    </a:cubicBezTo>
                    <a:cubicBezTo>
                      <a:pt x="29" y="64"/>
                      <a:pt x="35" y="62"/>
                      <a:pt x="39" y="56"/>
                    </a:cubicBezTo>
                    <a:cubicBezTo>
                      <a:pt x="42" y="51"/>
                      <a:pt x="44" y="42"/>
                      <a:pt x="44" y="32"/>
                    </a:cubicBezTo>
                    <a:cubicBezTo>
                      <a:pt x="44" y="11"/>
                      <a:pt x="38" y="0"/>
                      <a:pt x="23" y="0"/>
                    </a:cubicBezTo>
                    <a:cubicBezTo>
                      <a:pt x="16" y="0"/>
                      <a:pt x="9" y="3"/>
                      <a:pt x="6" y="8"/>
                    </a:cubicBezTo>
                    <a:close/>
                    <a:moveTo>
                      <a:pt x="22" y="11"/>
                    </a:moveTo>
                    <a:cubicBezTo>
                      <a:pt x="28" y="11"/>
                      <a:pt x="30" y="18"/>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8" name="Freeform 179"/>
              <p:cNvSpPr>
                <a:spLocks noEditPoints="1"/>
              </p:cNvSpPr>
              <p:nvPr/>
            </p:nvSpPr>
            <p:spPr bwMode="auto">
              <a:xfrm>
                <a:off x="941548" y="5690216"/>
                <a:ext cx="84750" cy="124070"/>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1" y="15"/>
                      <a:pt x="0" y="22"/>
                      <a:pt x="0" y="33"/>
                    </a:cubicBezTo>
                    <a:cubicBezTo>
                      <a:pt x="0" y="54"/>
                      <a:pt x="7" y="64"/>
                      <a:pt x="22" y="64"/>
                    </a:cubicBezTo>
                    <a:cubicBezTo>
                      <a:pt x="29" y="64"/>
                      <a:pt x="35" y="62"/>
                      <a:pt x="39" y="56"/>
                    </a:cubicBezTo>
                    <a:cubicBezTo>
                      <a:pt x="42" y="51"/>
                      <a:pt x="44" y="42"/>
                      <a:pt x="44" y="32"/>
                    </a:cubicBezTo>
                    <a:cubicBezTo>
                      <a:pt x="44" y="11"/>
                      <a:pt x="38" y="0"/>
                      <a:pt x="23" y="0"/>
                    </a:cubicBezTo>
                    <a:cubicBezTo>
                      <a:pt x="15" y="0"/>
                      <a:pt x="9" y="3"/>
                      <a:pt x="5" y="8"/>
                    </a:cubicBezTo>
                    <a:close/>
                    <a:moveTo>
                      <a:pt x="22" y="11"/>
                    </a:moveTo>
                    <a:cubicBezTo>
                      <a:pt x="28" y="11"/>
                      <a:pt x="30" y="18"/>
                      <a:pt x="30" y="32"/>
                    </a:cubicBezTo>
                    <a:cubicBezTo>
                      <a:pt x="30" y="47"/>
                      <a:pt x="28"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9" name="Freeform 180"/>
              <p:cNvSpPr>
                <a:spLocks/>
              </p:cNvSpPr>
              <p:nvPr/>
            </p:nvSpPr>
            <p:spPr bwMode="auto">
              <a:xfrm>
                <a:off x="1055635" y="5690216"/>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3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4"/>
                      <a:pt x="10" y="6"/>
                    </a:cubicBezTo>
                    <a:cubicBezTo>
                      <a:pt x="6" y="7"/>
                      <a:pt x="3" y="8"/>
                      <a:pt x="0" y="9"/>
                    </a:cubicBezTo>
                    <a:cubicBezTo>
                      <a:pt x="0" y="9"/>
                      <a:pt x="0" y="9"/>
                      <a:pt x="0" y="20"/>
                    </a:cubicBezTo>
                    <a:cubicBezTo>
                      <a:pt x="1" y="20"/>
                      <a:pt x="1" y="20"/>
                      <a:pt x="3" y="20"/>
                    </a:cubicBezTo>
                    <a:cubicBezTo>
                      <a:pt x="4" y="19"/>
                      <a:pt x="5" y="19"/>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0" name="Freeform 188"/>
              <p:cNvSpPr>
                <a:spLocks/>
              </p:cNvSpPr>
              <p:nvPr/>
            </p:nvSpPr>
            <p:spPr bwMode="auto">
              <a:xfrm>
                <a:off x="1864024" y="5690216"/>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8"/>
                      <a:pt x="0" y="9"/>
                    </a:cubicBezTo>
                    <a:cubicBezTo>
                      <a:pt x="0" y="9"/>
                      <a:pt x="0" y="9"/>
                      <a:pt x="0" y="20"/>
                    </a:cubicBezTo>
                    <a:cubicBezTo>
                      <a:pt x="1" y="20"/>
                      <a:pt x="2" y="20"/>
                      <a:pt x="3" y="20"/>
                    </a:cubicBezTo>
                    <a:cubicBezTo>
                      <a:pt x="4" y="19"/>
                      <a:pt x="5" y="19"/>
                      <a:pt x="7" y="19"/>
                    </a:cubicBezTo>
                    <a:cubicBezTo>
                      <a:pt x="8" y="19"/>
                      <a:pt x="9" y="18"/>
                      <a:pt x="10" y="17"/>
                    </a:cubicBezTo>
                    <a:cubicBezTo>
                      <a:pt x="11" y="17"/>
                      <a:pt x="12"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1" name="Freeform 189"/>
              <p:cNvSpPr>
                <a:spLocks noEditPoints="1"/>
              </p:cNvSpPr>
              <p:nvPr/>
            </p:nvSpPr>
            <p:spPr bwMode="auto">
              <a:xfrm>
                <a:off x="1943070" y="5690216"/>
                <a:ext cx="84750" cy="124070"/>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2"/>
                      <a:pt x="39" y="56"/>
                    </a:cubicBezTo>
                    <a:cubicBezTo>
                      <a:pt x="42" y="51"/>
                      <a:pt x="44" y="42"/>
                      <a:pt x="44" y="32"/>
                    </a:cubicBezTo>
                    <a:cubicBezTo>
                      <a:pt x="44" y="11"/>
                      <a:pt x="38" y="0"/>
                      <a:pt x="23" y="0"/>
                    </a:cubicBezTo>
                    <a:cubicBezTo>
                      <a:pt x="16" y="0"/>
                      <a:pt x="9" y="3"/>
                      <a:pt x="5" y="8"/>
                    </a:cubicBezTo>
                    <a:close/>
                    <a:moveTo>
                      <a:pt x="22" y="11"/>
                    </a:moveTo>
                    <a:cubicBezTo>
                      <a:pt x="28" y="11"/>
                      <a:pt x="30" y="18"/>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2" name="Freeform 190"/>
              <p:cNvSpPr>
                <a:spLocks/>
              </p:cNvSpPr>
              <p:nvPr/>
            </p:nvSpPr>
            <p:spPr bwMode="auto">
              <a:xfrm>
                <a:off x="2057157" y="5690216"/>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4 w 26"/>
                  <a:gd name="T13" fmla="*/ 20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4" y="8"/>
                      <a:pt x="0" y="9"/>
                    </a:cubicBezTo>
                    <a:cubicBezTo>
                      <a:pt x="0" y="9"/>
                      <a:pt x="0" y="9"/>
                      <a:pt x="0" y="20"/>
                    </a:cubicBezTo>
                    <a:cubicBezTo>
                      <a:pt x="1" y="20"/>
                      <a:pt x="2" y="20"/>
                      <a:pt x="4" y="20"/>
                    </a:cubicBezTo>
                    <a:cubicBezTo>
                      <a:pt x="5" y="19"/>
                      <a:pt x="5" y="19"/>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3" name="Freeform 191"/>
              <p:cNvSpPr>
                <a:spLocks noEditPoints="1"/>
              </p:cNvSpPr>
              <p:nvPr/>
            </p:nvSpPr>
            <p:spPr bwMode="auto">
              <a:xfrm>
                <a:off x="2136204" y="5690216"/>
                <a:ext cx="84750" cy="124070"/>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31 w 44"/>
                  <a:gd name="T15" fmla="*/ 32 h 64"/>
                  <a:gd name="T16" fmla="*/ 22 w 44"/>
                  <a:gd name="T17" fmla="*/ 53 h 64"/>
                  <a:gd name="T18" fmla="*/ 14 w 44"/>
                  <a:gd name="T19" fmla="*/ 33 h 64"/>
                  <a:gd name="T20" fmla="*/ 22 w 44"/>
                  <a:gd name="T21" fmla="*/ 11 h 64"/>
                  <a:gd name="T22" fmla="*/ 31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5"/>
                      <a:pt x="0" y="22"/>
                      <a:pt x="0" y="33"/>
                    </a:cubicBezTo>
                    <a:cubicBezTo>
                      <a:pt x="0" y="54"/>
                      <a:pt x="8" y="64"/>
                      <a:pt x="22" y="64"/>
                    </a:cubicBezTo>
                    <a:cubicBezTo>
                      <a:pt x="30" y="64"/>
                      <a:pt x="35" y="62"/>
                      <a:pt x="39" y="56"/>
                    </a:cubicBezTo>
                    <a:cubicBezTo>
                      <a:pt x="43" y="51"/>
                      <a:pt x="44" y="42"/>
                      <a:pt x="44" y="32"/>
                    </a:cubicBezTo>
                    <a:cubicBezTo>
                      <a:pt x="44" y="11"/>
                      <a:pt x="38" y="0"/>
                      <a:pt x="23" y="0"/>
                    </a:cubicBezTo>
                    <a:cubicBezTo>
                      <a:pt x="16" y="0"/>
                      <a:pt x="9" y="3"/>
                      <a:pt x="6" y="8"/>
                    </a:cubicBezTo>
                    <a:close/>
                    <a:moveTo>
                      <a:pt x="31" y="32"/>
                    </a:moveTo>
                    <a:cubicBezTo>
                      <a:pt x="31" y="47"/>
                      <a:pt x="28" y="53"/>
                      <a:pt x="22" y="53"/>
                    </a:cubicBezTo>
                    <a:cubicBezTo>
                      <a:pt x="17" y="53"/>
                      <a:pt x="14" y="47"/>
                      <a:pt x="14" y="33"/>
                    </a:cubicBezTo>
                    <a:cubicBezTo>
                      <a:pt x="14" y="18"/>
                      <a:pt x="17" y="11"/>
                      <a:pt x="22" y="11"/>
                    </a:cubicBezTo>
                    <a:cubicBezTo>
                      <a:pt x="28" y="11"/>
                      <a:pt x="31" y="18"/>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4" name="Freeform 192"/>
              <p:cNvSpPr>
                <a:spLocks/>
              </p:cNvSpPr>
              <p:nvPr/>
            </p:nvSpPr>
            <p:spPr bwMode="auto">
              <a:xfrm>
                <a:off x="-146356" y="4722145"/>
                <a:ext cx="26892" cy="66116"/>
              </a:xfrm>
              <a:custGeom>
                <a:avLst/>
                <a:gdLst>
                  <a:gd name="T0" fmla="*/ 14 w 14"/>
                  <a:gd name="T1" fmla="*/ 34 h 34"/>
                  <a:gd name="T2" fmla="*/ 14 w 14"/>
                  <a:gd name="T3" fmla="*/ 0 h 34"/>
                  <a:gd name="T4" fmla="*/ 0 w 14"/>
                  <a:gd name="T5" fmla="*/ 18 h 34"/>
                  <a:gd name="T6" fmla="*/ 0 w 14"/>
                  <a:gd name="T7" fmla="*/ 34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cubicBezTo>
                      <a:pt x="14" y="34"/>
                      <a:pt x="14" y="34"/>
                      <a:pt x="14" y="0"/>
                    </a:cubicBezTo>
                    <a:cubicBezTo>
                      <a:pt x="9" y="6"/>
                      <a:pt x="5" y="12"/>
                      <a:pt x="0" y="18"/>
                    </a:cubicBezTo>
                    <a:cubicBezTo>
                      <a:pt x="0" y="22"/>
                      <a:pt x="0" y="28"/>
                      <a:pt x="0" y="34"/>
                    </a:cubicBezTo>
                    <a:cubicBezTo>
                      <a:pt x="0" y="34"/>
                      <a:pt x="0" y="34"/>
                      <a:pt x="14" y="3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5" name="Freeform 193"/>
              <p:cNvSpPr>
                <a:spLocks noEditPoints="1"/>
              </p:cNvSpPr>
              <p:nvPr/>
            </p:nvSpPr>
            <p:spPr bwMode="auto">
              <a:xfrm>
                <a:off x="-90942" y="4666640"/>
                <a:ext cx="85566" cy="123254"/>
              </a:xfrm>
              <a:custGeom>
                <a:avLst/>
                <a:gdLst>
                  <a:gd name="T0" fmla="*/ 22 w 44"/>
                  <a:gd name="T1" fmla="*/ 64 h 64"/>
                  <a:gd name="T2" fmla="*/ 39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2"/>
                      <a:pt x="5" y="8"/>
                    </a:cubicBezTo>
                    <a:cubicBezTo>
                      <a:pt x="2" y="14"/>
                      <a:pt x="0" y="22"/>
                      <a:pt x="0" y="33"/>
                    </a:cubicBezTo>
                    <a:cubicBezTo>
                      <a:pt x="0" y="54"/>
                      <a:pt x="7" y="64"/>
                      <a:pt x="22" y="64"/>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6" name="Freeform 194"/>
              <p:cNvSpPr>
                <a:spLocks/>
              </p:cNvSpPr>
              <p:nvPr/>
            </p:nvSpPr>
            <p:spPr bwMode="auto">
              <a:xfrm>
                <a:off x="23145" y="4666640"/>
                <a:ext cx="50524" cy="121621"/>
              </a:xfrm>
              <a:custGeom>
                <a:avLst/>
                <a:gdLst>
                  <a:gd name="T0" fmla="*/ 7 w 26"/>
                  <a:gd name="T1" fmla="*/ 18 h 63"/>
                  <a:gd name="T2" fmla="*/ 10 w 26"/>
                  <a:gd name="T3" fmla="*/ 16 h 63"/>
                  <a:gd name="T4" fmla="*/ 13 w 26"/>
                  <a:gd name="T5" fmla="*/ 14 h 63"/>
                  <a:gd name="T6" fmla="*/ 13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4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6"/>
                    </a:cubicBezTo>
                    <a:cubicBezTo>
                      <a:pt x="11" y="16"/>
                      <a:pt x="12" y="15"/>
                      <a:pt x="13" y="14"/>
                    </a:cubicBezTo>
                    <a:cubicBezTo>
                      <a:pt x="13" y="14"/>
                      <a:pt x="13" y="14"/>
                      <a:pt x="13" y="63"/>
                    </a:cubicBezTo>
                    <a:cubicBezTo>
                      <a:pt x="13" y="63"/>
                      <a:pt x="13" y="63"/>
                      <a:pt x="26" y="63"/>
                    </a:cubicBezTo>
                    <a:cubicBezTo>
                      <a:pt x="26" y="63"/>
                      <a:pt x="26" y="63"/>
                      <a:pt x="26" y="0"/>
                    </a:cubicBezTo>
                    <a:cubicBezTo>
                      <a:pt x="18" y="0"/>
                      <a:pt x="18" y="0"/>
                      <a:pt x="18" y="0"/>
                    </a:cubicBezTo>
                    <a:cubicBezTo>
                      <a:pt x="15" y="2"/>
                      <a:pt x="13" y="3"/>
                      <a:pt x="10" y="5"/>
                    </a:cubicBezTo>
                    <a:cubicBezTo>
                      <a:pt x="6" y="6"/>
                      <a:pt x="4" y="8"/>
                      <a:pt x="0" y="9"/>
                    </a:cubicBezTo>
                    <a:cubicBezTo>
                      <a:pt x="0" y="9"/>
                      <a:pt x="0" y="9"/>
                      <a:pt x="0" y="20"/>
                    </a:cubicBezTo>
                    <a:cubicBezTo>
                      <a:pt x="1" y="20"/>
                      <a:pt x="2" y="20"/>
                      <a:pt x="4"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7" name="Freeform 195"/>
              <p:cNvSpPr>
                <a:spLocks noEditPoints="1"/>
              </p:cNvSpPr>
              <p:nvPr/>
            </p:nvSpPr>
            <p:spPr bwMode="auto">
              <a:xfrm>
                <a:off x="102192" y="4666640"/>
                <a:ext cx="84750"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6" y="8"/>
                    </a:cubicBezTo>
                    <a:cubicBezTo>
                      <a:pt x="2" y="14"/>
                      <a:pt x="0" y="22"/>
                      <a:pt x="0" y="33"/>
                    </a:cubicBezTo>
                    <a:cubicBezTo>
                      <a:pt x="0" y="54"/>
                      <a:pt x="8" y="64"/>
                      <a:pt x="22" y="64"/>
                    </a:cubicBezTo>
                    <a:cubicBezTo>
                      <a:pt x="30" y="64"/>
                      <a:pt x="35" y="61"/>
                      <a:pt x="39" y="56"/>
                    </a:cubicBezTo>
                    <a:cubicBezTo>
                      <a:pt x="43"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8" name="Freeform 196"/>
              <p:cNvSpPr>
                <a:spLocks/>
              </p:cNvSpPr>
              <p:nvPr/>
            </p:nvSpPr>
            <p:spPr bwMode="auto">
              <a:xfrm>
                <a:off x="216279" y="4666640"/>
                <a:ext cx="52154" cy="121621"/>
              </a:xfrm>
              <a:custGeom>
                <a:avLst/>
                <a:gdLst>
                  <a:gd name="T0" fmla="*/ 27 w 27"/>
                  <a:gd name="T1" fmla="*/ 63 h 63"/>
                  <a:gd name="T2" fmla="*/ 27 w 27"/>
                  <a:gd name="T3" fmla="*/ 0 h 63"/>
                  <a:gd name="T4" fmla="*/ 18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6 h 63"/>
                  <a:gd name="T18" fmla="*/ 13 w 27"/>
                  <a:gd name="T19" fmla="*/ 14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3"/>
                      <a:pt x="10" y="5"/>
                    </a:cubicBezTo>
                    <a:cubicBezTo>
                      <a:pt x="7" y="6"/>
                      <a:pt x="4" y="8"/>
                      <a:pt x="0" y="9"/>
                    </a:cubicBezTo>
                    <a:cubicBezTo>
                      <a:pt x="0" y="9"/>
                      <a:pt x="0" y="9"/>
                      <a:pt x="0" y="20"/>
                    </a:cubicBezTo>
                    <a:cubicBezTo>
                      <a:pt x="1" y="20"/>
                      <a:pt x="2" y="20"/>
                      <a:pt x="4" y="20"/>
                    </a:cubicBezTo>
                    <a:cubicBezTo>
                      <a:pt x="5" y="19"/>
                      <a:pt x="6" y="19"/>
                      <a:pt x="8" y="18"/>
                    </a:cubicBezTo>
                    <a:cubicBezTo>
                      <a:pt x="8" y="18"/>
                      <a:pt x="9" y="17"/>
                      <a:pt x="10" y="16"/>
                    </a:cubicBezTo>
                    <a:cubicBezTo>
                      <a:pt x="11" y="16"/>
                      <a:pt x="12" y="15"/>
                      <a:pt x="13" y="14"/>
                    </a:cubicBezTo>
                    <a:cubicBezTo>
                      <a:pt x="13" y="14"/>
                      <a:pt x="13" y="14"/>
                      <a:pt x="13" y="63"/>
                    </a:cubicBezTo>
                    <a:cubicBezTo>
                      <a:pt x="13" y="63"/>
                      <a:pt x="13" y="63"/>
                      <a:pt x="27"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9" name="Freeform 197"/>
              <p:cNvSpPr>
                <a:spLocks/>
              </p:cNvSpPr>
              <p:nvPr/>
            </p:nvSpPr>
            <p:spPr bwMode="auto">
              <a:xfrm>
                <a:off x="296955" y="4666640"/>
                <a:ext cx="50524" cy="121621"/>
              </a:xfrm>
              <a:custGeom>
                <a:avLst/>
                <a:gdLst>
                  <a:gd name="T0" fmla="*/ 7 w 26"/>
                  <a:gd name="T1" fmla="*/ 18 h 63"/>
                  <a:gd name="T2" fmla="*/ 10 w 26"/>
                  <a:gd name="T3" fmla="*/ 16 h 63"/>
                  <a:gd name="T4" fmla="*/ 12 w 26"/>
                  <a:gd name="T5" fmla="*/ 14 h 63"/>
                  <a:gd name="T6" fmla="*/ 12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3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6"/>
                    </a:cubicBezTo>
                    <a:cubicBezTo>
                      <a:pt x="10" y="16"/>
                      <a:pt x="11" y="15"/>
                      <a:pt x="12" y="14"/>
                    </a:cubicBezTo>
                    <a:cubicBezTo>
                      <a:pt x="12" y="14"/>
                      <a:pt x="12" y="14"/>
                      <a:pt x="12" y="63"/>
                    </a:cubicBezTo>
                    <a:cubicBezTo>
                      <a:pt x="12" y="63"/>
                      <a:pt x="12" y="63"/>
                      <a:pt x="26" y="63"/>
                    </a:cubicBezTo>
                    <a:cubicBezTo>
                      <a:pt x="26" y="63"/>
                      <a:pt x="26" y="63"/>
                      <a:pt x="26" y="0"/>
                    </a:cubicBezTo>
                    <a:cubicBezTo>
                      <a:pt x="18" y="0"/>
                      <a:pt x="18" y="0"/>
                      <a:pt x="18" y="0"/>
                    </a:cubicBezTo>
                    <a:cubicBezTo>
                      <a:pt x="15" y="2"/>
                      <a:pt x="12" y="3"/>
                      <a:pt x="10" y="5"/>
                    </a:cubicBezTo>
                    <a:cubicBezTo>
                      <a:pt x="6" y="6"/>
                      <a:pt x="3" y="8"/>
                      <a:pt x="0" y="9"/>
                    </a:cubicBezTo>
                    <a:cubicBezTo>
                      <a:pt x="0" y="9"/>
                      <a:pt x="0" y="9"/>
                      <a:pt x="0" y="20"/>
                    </a:cubicBezTo>
                    <a:cubicBezTo>
                      <a:pt x="0" y="20"/>
                      <a:pt x="1" y="20"/>
                      <a:pt x="3"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0" name="Freeform 201"/>
              <p:cNvSpPr>
                <a:spLocks noEditPoints="1"/>
              </p:cNvSpPr>
              <p:nvPr/>
            </p:nvSpPr>
            <p:spPr bwMode="auto">
              <a:xfrm>
                <a:off x="648180" y="4666640"/>
                <a:ext cx="87195" cy="123254"/>
              </a:xfrm>
              <a:custGeom>
                <a:avLst/>
                <a:gdLst>
                  <a:gd name="T0" fmla="*/ 22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2 w 45"/>
                  <a:gd name="T13" fmla="*/ 64 h 64"/>
                  <a:gd name="T14" fmla="*/ 22 w 45"/>
                  <a:gd name="T15" fmla="*/ 11 h 64"/>
                  <a:gd name="T16" fmla="*/ 31 w 45"/>
                  <a:gd name="T17" fmla="*/ 32 h 64"/>
                  <a:gd name="T18" fmla="*/ 22 w 45"/>
                  <a:gd name="T19" fmla="*/ 53 h 64"/>
                  <a:gd name="T20" fmla="*/ 14 w 45"/>
                  <a:gd name="T21" fmla="*/ 33 h 64"/>
                  <a:gd name="T22" fmla="*/ 22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2" y="64"/>
                    </a:moveTo>
                    <a:cubicBezTo>
                      <a:pt x="30" y="64"/>
                      <a:pt x="35" y="61"/>
                      <a:pt x="39" y="56"/>
                    </a:cubicBezTo>
                    <a:cubicBezTo>
                      <a:pt x="43" y="50"/>
                      <a:pt x="45" y="42"/>
                      <a:pt x="45" y="32"/>
                    </a:cubicBezTo>
                    <a:cubicBezTo>
                      <a:pt x="45" y="11"/>
                      <a:pt x="38" y="0"/>
                      <a:pt x="23" y="0"/>
                    </a:cubicBezTo>
                    <a:cubicBezTo>
                      <a:pt x="16" y="0"/>
                      <a:pt x="10" y="2"/>
                      <a:pt x="6" y="8"/>
                    </a:cubicBezTo>
                    <a:cubicBezTo>
                      <a:pt x="2" y="14"/>
                      <a:pt x="0" y="22"/>
                      <a:pt x="0" y="33"/>
                    </a:cubicBezTo>
                    <a:cubicBezTo>
                      <a:pt x="0" y="54"/>
                      <a:pt x="8" y="64"/>
                      <a:pt x="22" y="64"/>
                    </a:cubicBezTo>
                    <a:close/>
                    <a:moveTo>
                      <a:pt x="22" y="11"/>
                    </a:moveTo>
                    <a:cubicBezTo>
                      <a:pt x="28" y="11"/>
                      <a:pt x="31" y="17"/>
                      <a:pt x="31" y="32"/>
                    </a:cubicBezTo>
                    <a:cubicBezTo>
                      <a:pt x="31"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1" name="Freeform 202"/>
              <p:cNvSpPr>
                <a:spLocks/>
              </p:cNvSpPr>
              <p:nvPr/>
            </p:nvSpPr>
            <p:spPr bwMode="auto">
              <a:xfrm>
                <a:off x="762268" y="4666640"/>
                <a:ext cx="52154" cy="121621"/>
              </a:xfrm>
              <a:custGeom>
                <a:avLst/>
                <a:gdLst>
                  <a:gd name="T0" fmla="*/ 0 w 27"/>
                  <a:gd name="T1" fmla="*/ 9 h 63"/>
                  <a:gd name="T2" fmla="*/ 0 w 27"/>
                  <a:gd name="T3" fmla="*/ 20 h 63"/>
                  <a:gd name="T4" fmla="*/ 4 w 27"/>
                  <a:gd name="T5" fmla="*/ 20 h 63"/>
                  <a:gd name="T6" fmla="*/ 8 w 27"/>
                  <a:gd name="T7" fmla="*/ 18 h 63"/>
                  <a:gd name="T8" fmla="*/ 10 w 27"/>
                  <a:gd name="T9" fmla="*/ 16 h 63"/>
                  <a:gd name="T10" fmla="*/ 13 w 27"/>
                  <a:gd name="T11" fmla="*/ 14 h 63"/>
                  <a:gd name="T12" fmla="*/ 13 w 27"/>
                  <a:gd name="T13" fmla="*/ 63 h 63"/>
                  <a:gd name="T14" fmla="*/ 27 w 27"/>
                  <a:gd name="T15" fmla="*/ 63 h 63"/>
                  <a:gd name="T16" fmla="*/ 27 w 27"/>
                  <a:gd name="T17" fmla="*/ 0 h 63"/>
                  <a:gd name="T18" fmla="*/ 19 w 27"/>
                  <a:gd name="T19" fmla="*/ 0 h 63"/>
                  <a:gd name="T20" fmla="*/ 10 w 27"/>
                  <a:gd name="T21" fmla="*/ 5 h 63"/>
                  <a:gd name="T22" fmla="*/ 0 w 2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9"/>
                    </a:moveTo>
                    <a:cubicBezTo>
                      <a:pt x="0" y="9"/>
                      <a:pt x="0" y="9"/>
                      <a:pt x="0" y="20"/>
                    </a:cubicBez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ubicBezTo>
                      <a:pt x="7"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2" name="Freeform 203"/>
              <p:cNvSpPr>
                <a:spLocks noEditPoints="1"/>
              </p:cNvSpPr>
              <p:nvPr/>
            </p:nvSpPr>
            <p:spPr bwMode="auto">
              <a:xfrm>
                <a:off x="842943" y="4666640"/>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29" y="64"/>
                      <a:pt x="35" y="61"/>
                      <a:pt x="38" y="56"/>
                    </a:cubicBezTo>
                    <a:cubicBezTo>
                      <a:pt x="42" y="50"/>
                      <a:pt x="44" y="42"/>
                      <a:pt x="44" y="32"/>
                    </a:cubicBezTo>
                    <a:cubicBezTo>
                      <a:pt x="44" y="11"/>
                      <a:pt x="37" y="0"/>
                      <a:pt x="23" y="0"/>
                    </a:cubicBezTo>
                    <a:cubicBezTo>
                      <a:pt x="15" y="0"/>
                      <a:pt x="9" y="2"/>
                      <a:pt x="5" y="8"/>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3" name="Freeform 204"/>
              <p:cNvSpPr>
                <a:spLocks/>
              </p:cNvSpPr>
              <p:nvPr/>
            </p:nvSpPr>
            <p:spPr bwMode="auto">
              <a:xfrm>
                <a:off x="955401" y="4666640"/>
                <a:ext cx="52154" cy="121621"/>
              </a:xfrm>
              <a:custGeom>
                <a:avLst/>
                <a:gdLst>
                  <a:gd name="T0" fmla="*/ 0 w 27"/>
                  <a:gd name="T1" fmla="*/ 9 h 63"/>
                  <a:gd name="T2" fmla="*/ 0 w 27"/>
                  <a:gd name="T3" fmla="*/ 20 h 63"/>
                  <a:gd name="T4" fmla="*/ 4 w 27"/>
                  <a:gd name="T5" fmla="*/ 20 h 63"/>
                  <a:gd name="T6" fmla="*/ 8 w 27"/>
                  <a:gd name="T7" fmla="*/ 18 h 63"/>
                  <a:gd name="T8" fmla="*/ 10 w 27"/>
                  <a:gd name="T9" fmla="*/ 16 h 63"/>
                  <a:gd name="T10" fmla="*/ 13 w 27"/>
                  <a:gd name="T11" fmla="*/ 14 h 63"/>
                  <a:gd name="T12" fmla="*/ 13 w 27"/>
                  <a:gd name="T13" fmla="*/ 63 h 63"/>
                  <a:gd name="T14" fmla="*/ 27 w 27"/>
                  <a:gd name="T15" fmla="*/ 63 h 63"/>
                  <a:gd name="T16" fmla="*/ 27 w 27"/>
                  <a:gd name="T17" fmla="*/ 0 h 63"/>
                  <a:gd name="T18" fmla="*/ 19 w 27"/>
                  <a:gd name="T19" fmla="*/ 0 h 63"/>
                  <a:gd name="T20" fmla="*/ 10 w 27"/>
                  <a:gd name="T21" fmla="*/ 5 h 63"/>
                  <a:gd name="T22" fmla="*/ 0 w 2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9"/>
                    </a:moveTo>
                    <a:cubicBezTo>
                      <a:pt x="0" y="9"/>
                      <a:pt x="0" y="9"/>
                      <a:pt x="0" y="20"/>
                    </a:cubicBez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ubicBezTo>
                      <a:pt x="7"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4" name="Freeform 209"/>
              <p:cNvSpPr>
                <a:spLocks noEditPoints="1"/>
              </p:cNvSpPr>
              <p:nvPr/>
            </p:nvSpPr>
            <p:spPr bwMode="auto">
              <a:xfrm>
                <a:off x="1343297" y="4666640"/>
                <a:ext cx="84750" cy="123254"/>
              </a:xfrm>
              <a:custGeom>
                <a:avLst/>
                <a:gdLst>
                  <a:gd name="T0" fmla="*/ 23 w 44"/>
                  <a:gd name="T1" fmla="*/ 0 h 64"/>
                  <a:gd name="T2" fmla="*/ 5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5" y="8"/>
                    </a:cubicBezTo>
                    <a:cubicBezTo>
                      <a:pt x="2" y="14"/>
                      <a:pt x="0" y="22"/>
                      <a:pt x="0" y="33"/>
                    </a:cubicBezTo>
                    <a:cubicBezTo>
                      <a:pt x="0" y="54"/>
                      <a:pt x="7" y="64"/>
                      <a:pt x="22" y="64"/>
                    </a:cubicBezTo>
                    <a:cubicBezTo>
                      <a:pt x="29" y="64"/>
                      <a:pt x="35" y="61"/>
                      <a:pt x="39"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5" name="Freeform 213"/>
              <p:cNvSpPr>
                <a:spLocks/>
              </p:cNvSpPr>
              <p:nvPr/>
            </p:nvSpPr>
            <p:spPr bwMode="auto">
              <a:xfrm>
                <a:off x="1763790" y="4666640"/>
                <a:ext cx="52154" cy="121621"/>
              </a:xfrm>
              <a:custGeom>
                <a:avLst/>
                <a:gdLst>
                  <a:gd name="T0" fmla="*/ 0 w 27"/>
                  <a:gd name="T1" fmla="*/ 20 h 63"/>
                  <a:gd name="T2" fmla="*/ 4 w 27"/>
                  <a:gd name="T3" fmla="*/ 20 h 63"/>
                  <a:gd name="T4" fmla="*/ 8 w 27"/>
                  <a:gd name="T5" fmla="*/ 18 h 63"/>
                  <a:gd name="T6" fmla="*/ 10 w 27"/>
                  <a:gd name="T7" fmla="*/ 16 h 63"/>
                  <a:gd name="T8" fmla="*/ 13 w 27"/>
                  <a:gd name="T9" fmla="*/ 14 h 63"/>
                  <a:gd name="T10" fmla="*/ 13 w 27"/>
                  <a:gd name="T11" fmla="*/ 63 h 63"/>
                  <a:gd name="T12" fmla="*/ 27 w 27"/>
                  <a:gd name="T13" fmla="*/ 63 h 63"/>
                  <a:gd name="T14" fmla="*/ 27 w 27"/>
                  <a:gd name="T15" fmla="*/ 0 h 63"/>
                  <a:gd name="T16" fmla="*/ 19 w 27"/>
                  <a:gd name="T17" fmla="*/ 0 h 63"/>
                  <a:gd name="T18" fmla="*/ 10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4" y="20"/>
                    </a:cubicBezTo>
                    <a:cubicBezTo>
                      <a:pt x="5" y="19"/>
                      <a:pt x="6" y="19"/>
                      <a:pt x="8" y="18"/>
                    </a:cubicBezTo>
                    <a:cubicBezTo>
                      <a:pt x="9" y="18"/>
                      <a:pt x="9"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6" name="Freeform 214"/>
              <p:cNvSpPr>
                <a:spLocks noEditPoints="1"/>
              </p:cNvSpPr>
              <p:nvPr/>
            </p:nvSpPr>
            <p:spPr bwMode="auto">
              <a:xfrm>
                <a:off x="1844466" y="4666640"/>
                <a:ext cx="84750" cy="123254"/>
              </a:xfrm>
              <a:custGeom>
                <a:avLst/>
                <a:gdLst>
                  <a:gd name="T0" fmla="*/ 22 w 44"/>
                  <a:gd name="T1" fmla="*/ 64 h 64"/>
                  <a:gd name="T2" fmla="*/ 38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3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8" y="56"/>
                    </a:cubicBezTo>
                    <a:cubicBezTo>
                      <a:pt x="42" y="50"/>
                      <a:pt x="44" y="42"/>
                      <a:pt x="44" y="32"/>
                    </a:cubicBezTo>
                    <a:cubicBezTo>
                      <a:pt x="44" y="11"/>
                      <a:pt x="37" y="0"/>
                      <a:pt x="23" y="0"/>
                    </a:cubicBezTo>
                    <a:cubicBezTo>
                      <a:pt x="15" y="0"/>
                      <a:pt x="9" y="2"/>
                      <a:pt x="5" y="8"/>
                    </a:cubicBezTo>
                    <a:cubicBezTo>
                      <a:pt x="1" y="14"/>
                      <a:pt x="0" y="22"/>
                      <a:pt x="0" y="33"/>
                    </a:cubicBezTo>
                    <a:cubicBezTo>
                      <a:pt x="0" y="54"/>
                      <a:pt x="7" y="64"/>
                      <a:pt x="22" y="64"/>
                    </a:cubicBezTo>
                    <a:close/>
                    <a:moveTo>
                      <a:pt x="22" y="11"/>
                    </a:moveTo>
                    <a:cubicBezTo>
                      <a:pt x="27" y="11"/>
                      <a:pt x="30" y="17"/>
                      <a:pt x="30" y="32"/>
                    </a:cubicBezTo>
                    <a:cubicBezTo>
                      <a:pt x="30" y="47"/>
                      <a:pt x="27" y="53"/>
                      <a:pt x="22" y="53"/>
                    </a:cubicBezTo>
                    <a:cubicBezTo>
                      <a:pt x="16" y="53"/>
                      <a:pt x="13" y="47"/>
                      <a:pt x="13" y="33"/>
                    </a:cubicBezTo>
                    <a:cubicBezTo>
                      <a:pt x="13"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7" name="Freeform 215"/>
              <p:cNvSpPr>
                <a:spLocks/>
              </p:cNvSpPr>
              <p:nvPr/>
            </p:nvSpPr>
            <p:spPr bwMode="auto">
              <a:xfrm>
                <a:off x="1981371" y="4737654"/>
                <a:ext cx="26892" cy="50607"/>
              </a:xfrm>
              <a:custGeom>
                <a:avLst/>
                <a:gdLst>
                  <a:gd name="T0" fmla="*/ 14 w 14"/>
                  <a:gd name="T1" fmla="*/ 26 h 26"/>
                  <a:gd name="T2" fmla="*/ 14 w 14"/>
                  <a:gd name="T3" fmla="*/ 19 h 26"/>
                  <a:gd name="T4" fmla="*/ 0 w 14"/>
                  <a:gd name="T5" fmla="*/ 0 h 26"/>
                  <a:gd name="T6" fmla="*/ 0 w 14"/>
                  <a:gd name="T7" fmla="*/ 26 h 26"/>
                  <a:gd name="T8" fmla="*/ 14 w 14"/>
                  <a:gd name="T9" fmla="*/ 26 h 26"/>
                </a:gdLst>
                <a:ahLst/>
                <a:cxnLst>
                  <a:cxn ang="0">
                    <a:pos x="T0" y="T1"/>
                  </a:cxn>
                  <a:cxn ang="0">
                    <a:pos x="T2" y="T3"/>
                  </a:cxn>
                  <a:cxn ang="0">
                    <a:pos x="T4" y="T5"/>
                  </a:cxn>
                  <a:cxn ang="0">
                    <a:pos x="T6" y="T7"/>
                  </a:cxn>
                  <a:cxn ang="0">
                    <a:pos x="T8" y="T9"/>
                  </a:cxn>
                </a:cxnLst>
                <a:rect l="0" t="0" r="r" b="b"/>
                <a:pathLst>
                  <a:path w="14" h="26">
                    <a:moveTo>
                      <a:pt x="14" y="26"/>
                    </a:moveTo>
                    <a:cubicBezTo>
                      <a:pt x="14" y="26"/>
                      <a:pt x="14" y="26"/>
                      <a:pt x="14" y="19"/>
                    </a:cubicBezTo>
                    <a:cubicBezTo>
                      <a:pt x="10" y="12"/>
                      <a:pt x="5" y="6"/>
                      <a:pt x="0" y="0"/>
                    </a:cubicBezTo>
                    <a:cubicBezTo>
                      <a:pt x="0" y="6"/>
                      <a:pt x="0" y="15"/>
                      <a:pt x="0" y="26"/>
                    </a:cubicBezTo>
                    <a:cubicBezTo>
                      <a:pt x="0" y="26"/>
                      <a:pt x="0" y="26"/>
                      <a:pt x="14" y="2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8" name="Freeform 216"/>
              <p:cNvSpPr>
                <a:spLocks/>
              </p:cNvSpPr>
              <p:nvPr/>
            </p:nvSpPr>
            <p:spPr bwMode="auto">
              <a:xfrm>
                <a:off x="-54271" y="4610320"/>
                <a:ext cx="30967" cy="32650"/>
              </a:xfrm>
              <a:custGeom>
                <a:avLst/>
                <a:gdLst>
                  <a:gd name="T0" fmla="*/ 12 w 16"/>
                  <a:gd name="T1" fmla="*/ 9 h 17"/>
                  <a:gd name="T2" fmla="*/ 16 w 16"/>
                  <a:gd name="T3" fmla="*/ 0 h 17"/>
                  <a:gd name="T4" fmla="*/ 0 w 16"/>
                  <a:gd name="T5" fmla="*/ 17 h 17"/>
                  <a:gd name="T6" fmla="*/ 12 w 16"/>
                  <a:gd name="T7" fmla="*/ 9 h 17"/>
                </a:gdLst>
                <a:ahLst/>
                <a:cxnLst>
                  <a:cxn ang="0">
                    <a:pos x="T0" y="T1"/>
                  </a:cxn>
                  <a:cxn ang="0">
                    <a:pos x="T2" y="T3"/>
                  </a:cxn>
                  <a:cxn ang="0">
                    <a:pos x="T4" y="T5"/>
                  </a:cxn>
                  <a:cxn ang="0">
                    <a:pos x="T6" y="T7"/>
                  </a:cxn>
                </a:cxnLst>
                <a:rect l="0" t="0" r="r" b="b"/>
                <a:pathLst>
                  <a:path w="16" h="17">
                    <a:moveTo>
                      <a:pt x="12" y="9"/>
                    </a:moveTo>
                    <a:cubicBezTo>
                      <a:pt x="14" y="6"/>
                      <a:pt x="15" y="3"/>
                      <a:pt x="16" y="0"/>
                    </a:cubicBezTo>
                    <a:cubicBezTo>
                      <a:pt x="11" y="5"/>
                      <a:pt x="5" y="11"/>
                      <a:pt x="0" y="17"/>
                    </a:cubicBezTo>
                    <a:cubicBezTo>
                      <a:pt x="5" y="16"/>
                      <a:pt x="9" y="13"/>
                      <a:pt x="12"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9" name="Freeform 217"/>
              <p:cNvSpPr>
                <a:spLocks/>
              </p:cNvSpPr>
              <p:nvPr/>
            </p:nvSpPr>
            <p:spPr bwMode="auto">
              <a:xfrm>
                <a:off x="32924" y="4531143"/>
                <a:ext cx="26892" cy="110194"/>
              </a:xfrm>
              <a:custGeom>
                <a:avLst/>
                <a:gdLst>
                  <a:gd name="T0" fmla="*/ 14 w 14"/>
                  <a:gd name="T1" fmla="*/ 57 h 57"/>
                  <a:gd name="T2" fmla="*/ 14 w 14"/>
                  <a:gd name="T3" fmla="*/ 0 h 57"/>
                  <a:gd name="T4" fmla="*/ 0 w 14"/>
                  <a:gd name="T5" fmla="*/ 12 h 57"/>
                  <a:gd name="T6" fmla="*/ 0 w 14"/>
                  <a:gd name="T7" fmla="*/ 57 h 57"/>
                  <a:gd name="T8" fmla="*/ 14 w 14"/>
                  <a:gd name="T9" fmla="*/ 57 h 57"/>
                </a:gdLst>
                <a:ahLst/>
                <a:cxnLst>
                  <a:cxn ang="0">
                    <a:pos x="T0" y="T1"/>
                  </a:cxn>
                  <a:cxn ang="0">
                    <a:pos x="T2" y="T3"/>
                  </a:cxn>
                  <a:cxn ang="0">
                    <a:pos x="T4" y="T5"/>
                  </a:cxn>
                  <a:cxn ang="0">
                    <a:pos x="T6" y="T7"/>
                  </a:cxn>
                  <a:cxn ang="0">
                    <a:pos x="T8" y="T9"/>
                  </a:cxn>
                </a:cxnLst>
                <a:rect l="0" t="0" r="r" b="b"/>
                <a:pathLst>
                  <a:path w="14" h="57">
                    <a:moveTo>
                      <a:pt x="14" y="57"/>
                    </a:moveTo>
                    <a:cubicBezTo>
                      <a:pt x="14" y="57"/>
                      <a:pt x="14" y="57"/>
                      <a:pt x="14" y="0"/>
                    </a:cubicBezTo>
                    <a:cubicBezTo>
                      <a:pt x="10" y="4"/>
                      <a:pt x="5" y="8"/>
                      <a:pt x="0" y="12"/>
                    </a:cubicBezTo>
                    <a:cubicBezTo>
                      <a:pt x="0" y="17"/>
                      <a:pt x="0" y="29"/>
                      <a:pt x="0" y="57"/>
                    </a:cubicBezTo>
                    <a:cubicBezTo>
                      <a:pt x="0" y="57"/>
                      <a:pt x="0" y="57"/>
                      <a:pt x="14" y="5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0" name="Freeform 218"/>
              <p:cNvSpPr>
                <a:spLocks noEditPoints="1"/>
              </p:cNvSpPr>
              <p:nvPr/>
            </p:nvSpPr>
            <p:spPr bwMode="auto">
              <a:xfrm>
                <a:off x="89153" y="4519716"/>
                <a:ext cx="84750" cy="123254"/>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3"/>
                      <a:pt x="6" y="8"/>
                    </a:cubicBezTo>
                    <a:cubicBezTo>
                      <a:pt x="2" y="15"/>
                      <a:pt x="0" y="22"/>
                      <a:pt x="0" y="33"/>
                    </a:cubicBezTo>
                    <a:cubicBezTo>
                      <a:pt x="0" y="54"/>
                      <a:pt x="7" y="64"/>
                      <a:pt x="22" y="64"/>
                    </a:cubicBezTo>
                    <a:close/>
                    <a:moveTo>
                      <a:pt x="22" y="11"/>
                    </a:moveTo>
                    <a:cubicBezTo>
                      <a:pt x="28" y="11"/>
                      <a:pt x="30" y="17"/>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1" name="Freeform 219"/>
              <p:cNvSpPr>
                <a:spLocks noEditPoints="1"/>
              </p:cNvSpPr>
              <p:nvPr/>
            </p:nvSpPr>
            <p:spPr bwMode="auto">
              <a:xfrm>
                <a:off x="202425" y="4519716"/>
                <a:ext cx="84750" cy="123254"/>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3"/>
                      <a:pt x="6" y="8"/>
                    </a:cubicBezTo>
                    <a:cubicBezTo>
                      <a:pt x="2" y="15"/>
                      <a:pt x="0" y="22"/>
                      <a:pt x="0" y="33"/>
                    </a:cubicBezTo>
                    <a:cubicBezTo>
                      <a:pt x="0" y="54"/>
                      <a:pt x="7" y="64"/>
                      <a:pt x="22" y="64"/>
                    </a:cubicBezTo>
                    <a:close/>
                    <a:moveTo>
                      <a:pt x="22" y="11"/>
                    </a:moveTo>
                    <a:cubicBezTo>
                      <a:pt x="28" y="11"/>
                      <a:pt x="30" y="17"/>
                      <a:pt x="30" y="32"/>
                    </a:cubicBezTo>
                    <a:cubicBezTo>
                      <a:pt x="30" y="47"/>
                      <a:pt x="28" y="53"/>
                      <a:pt x="22" y="53"/>
                    </a:cubicBezTo>
                    <a:cubicBezTo>
                      <a:pt x="17" y="53"/>
                      <a:pt x="14" y="47"/>
                      <a:pt x="14" y="33"/>
                    </a:cubicBezTo>
                    <a:cubicBezTo>
                      <a:pt x="14" y="18"/>
                      <a:pt x="17" y="11"/>
                      <a:pt x="22" y="1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2" name="Freeform 220"/>
              <p:cNvSpPr>
                <a:spLocks/>
              </p:cNvSpPr>
              <p:nvPr/>
            </p:nvSpPr>
            <p:spPr bwMode="auto">
              <a:xfrm>
                <a:off x="316512" y="4519716"/>
                <a:ext cx="50524" cy="121621"/>
              </a:xfrm>
              <a:custGeom>
                <a:avLst/>
                <a:gdLst>
                  <a:gd name="T0" fmla="*/ 7 w 26"/>
                  <a:gd name="T1" fmla="*/ 18 h 63"/>
                  <a:gd name="T2" fmla="*/ 10 w 26"/>
                  <a:gd name="T3" fmla="*/ 16 h 63"/>
                  <a:gd name="T4" fmla="*/ 13 w 26"/>
                  <a:gd name="T5" fmla="*/ 15 h 63"/>
                  <a:gd name="T6" fmla="*/ 13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4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6"/>
                    </a:cubicBezTo>
                    <a:cubicBezTo>
                      <a:pt x="11" y="16"/>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3" name="Freeform 224"/>
              <p:cNvSpPr>
                <a:spLocks noEditPoints="1"/>
              </p:cNvSpPr>
              <p:nvPr/>
            </p:nvSpPr>
            <p:spPr bwMode="auto">
              <a:xfrm>
                <a:off x="669368" y="4519716"/>
                <a:ext cx="84750" cy="123254"/>
              </a:xfrm>
              <a:custGeom>
                <a:avLst/>
                <a:gdLst>
                  <a:gd name="T0" fmla="*/ 22 w 44"/>
                  <a:gd name="T1" fmla="*/ 64 h 64"/>
                  <a:gd name="T2" fmla="*/ 39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3"/>
                      <a:pt x="5" y="8"/>
                    </a:cubicBezTo>
                    <a:cubicBezTo>
                      <a:pt x="2" y="15"/>
                      <a:pt x="0" y="22"/>
                      <a:pt x="0" y="33"/>
                    </a:cubicBezTo>
                    <a:cubicBezTo>
                      <a:pt x="0" y="54"/>
                      <a:pt x="7" y="64"/>
                      <a:pt x="22" y="64"/>
                    </a:cubicBezTo>
                    <a:close/>
                    <a:moveTo>
                      <a:pt x="22" y="11"/>
                    </a:moveTo>
                    <a:cubicBezTo>
                      <a:pt x="28" y="11"/>
                      <a:pt x="30" y="17"/>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4" name="Freeform 225"/>
              <p:cNvSpPr>
                <a:spLocks/>
              </p:cNvSpPr>
              <p:nvPr/>
            </p:nvSpPr>
            <p:spPr bwMode="auto">
              <a:xfrm>
                <a:off x="783455" y="4519716"/>
                <a:ext cx="49710" cy="121621"/>
              </a:xfrm>
              <a:custGeom>
                <a:avLst/>
                <a:gdLst>
                  <a:gd name="T0" fmla="*/ 10 w 26"/>
                  <a:gd name="T1" fmla="*/ 5 h 63"/>
                  <a:gd name="T2" fmla="*/ 0 w 26"/>
                  <a:gd name="T3" fmla="*/ 9 h 63"/>
                  <a:gd name="T4" fmla="*/ 0 w 26"/>
                  <a:gd name="T5" fmla="*/ 20 h 63"/>
                  <a:gd name="T6" fmla="*/ 4 w 26"/>
                  <a:gd name="T7" fmla="*/ 20 h 63"/>
                  <a:gd name="T8" fmla="*/ 7 w 26"/>
                  <a:gd name="T9" fmla="*/ 18 h 63"/>
                  <a:gd name="T10" fmla="*/ 10 w 26"/>
                  <a:gd name="T11" fmla="*/ 16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5"/>
                    </a:moveTo>
                    <a:cubicBezTo>
                      <a:pt x="6" y="6"/>
                      <a:pt x="4" y="8"/>
                      <a:pt x="0" y="9"/>
                    </a:cubicBezTo>
                    <a:cubicBezTo>
                      <a:pt x="0" y="9"/>
                      <a:pt x="0" y="9"/>
                      <a:pt x="0" y="20"/>
                    </a:cubicBezTo>
                    <a:cubicBezTo>
                      <a:pt x="1" y="20"/>
                      <a:pt x="2" y="20"/>
                      <a:pt x="4" y="20"/>
                    </a:cubicBezTo>
                    <a:cubicBezTo>
                      <a:pt x="5" y="19"/>
                      <a:pt x="5" y="19"/>
                      <a:pt x="7" y="18"/>
                    </a:cubicBezTo>
                    <a:cubicBezTo>
                      <a:pt x="8" y="18"/>
                      <a:pt x="9" y="17"/>
                      <a:pt x="10" y="16"/>
                    </a:cubicBezTo>
                    <a:cubicBezTo>
                      <a:pt x="11" y="16"/>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5" name="Freeform 226"/>
              <p:cNvSpPr>
                <a:spLocks noEditPoints="1"/>
              </p:cNvSpPr>
              <p:nvPr/>
            </p:nvSpPr>
            <p:spPr bwMode="auto">
              <a:xfrm>
                <a:off x="862501" y="4519716"/>
                <a:ext cx="84750"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3"/>
                      <a:pt x="6" y="8"/>
                    </a:cubicBezTo>
                    <a:cubicBezTo>
                      <a:pt x="2" y="15"/>
                      <a:pt x="0" y="22"/>
                      <a:pt x="0" y="33"/>
                    </a:cubicBezTo>
                    <a:cubicBezTo>
                      <a:pt x="0" y="54"/>
                      <a:pt x="8" y="64"/>
                      <a:pt x="22" y="64"/>
                    </a:cubicBezTo>
                    <a:cubicBezTo>
                      <a:pt x="30" y="64"/>
                      <a:pt x="35" y="61"/>
                      <a:pt x="39" y="56"/>
                    </a:cubicBezTo>
                    <a:cubicBezTo>
                      <a:pt x="43"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6" name="Freeform 227"/>
              <p:cNvSpPr>
                <a:spLocks/>
              </p:cNvSpPr>
              <p:nvPr/>
            </p:nvSpPr>
            <p:spPr bwMode="auto">
              <a:xfrm>
                <a:off x="976588" y="4519716"/>
                <a:ext cx="52154" cy="121621"/>
              </a:xfrm>
              <a:custGeom>
                <a:avLst/>
                <a:gdLst>
                  <a:gd name="T0" fmla="*/ 10 w 27"/>
                  <a:gd name="T1" fmla="*/ 5 h 63"/>
                  <a:gd name="T2" fmla="*/ 0 w 27"/>
                  <a:gd name="T3" fmla="*/ 9 h 63"/>
                  <a:gd name="T4" fmla="*/ 0 w 27"/>
                  <a:gd name="T5" fmla="*/ 20 h 63"/>
                  <a:gd name="T6" fmla="*/ 4 w 27"/>
                  <a:gd name="T7" fmla="*/ 20 h 63"/>
                  <a:gd name="T8" fmla="*/ 7 w 27"/>
                  <a:gd name="T9" fmla="*/ 18 h 63"/>
                  <a:gd name="T10" fmla="*/ 10 w 27"/>
                  <a:gd name="T11" fmla="*/ 16 h 63"/>
                  <a:gd name="T12" fmla="*/ 13 w 27"/>
                  <a:gd name="T13" fmla="*/ 15 h 63"/>
                  <a:gd name="T14" fmla="*/ 13 w 27"/>
                  <a:gd name="T15" fmla="*/ 63 h 63"/>
                  <a:gd name="T16" fmla="*/ 27 w 27"/>
                  <a:gd name="T17" fmla="*/ 63 h 63"/>
                  <a:gd name="T18" fmla="*/ 27 w 27"/>
                  <a:gd name="T19" fmla="*/ 0 h 63"/>
                  <a:gd name="T20" fmla="*/ 18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7" name="Freeform 228"/>
              <p:cNvSpPr>
                <a:spLocks/>
              </p:cNvSpPr>
              <p:nvPr/>
            </p:nvSpPr>
            <p:spPr bwMode="auto">
              <a:xfrm>
                <a:off x="1055635" y="4519716"/>
                <a:ext cx="52154" cy="121621"/>
              </a:xfrm>
              <a:custGeom>
                <a:avLst/>
                <a:gdLst>
                  <a:gd name="T0" fmla="*/ 27 w 27"/>
                  <a:gd name="T1" fmla="*/ 63 h 63"/>
                  <a:gd name="T2" fmla="*/ 27 w 27"/>
                  <a:gd name="T3" fmla="*/ 0 h 63"/>
                  <a:gd name="T4" fmla="*/ 19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6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8" y="18"/>
                      <a:pt x="9" y="17"/>
                      <a:pt x="10" y="16"/>
                    </a:cubicBezTo>
                    <a:cubicBezTo>
                      <a:pt x="11" y="16"/>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8" name="Freeform 229"/>
              <p:cNvSpPr>
                <a:spLocks/>
              </p:cNvSpPr>
              <p:nvPr/>
            </p:nvSpPr>
            <p:spPr bwMode="auto">
              <a:xfrm>
                <a:off x="1134681" y="4519716"/>
                <a:ext cx="52154" cy="121621"/>
              </a:xfrm>
              <a:custGeom>
                <a:avLst/>
                <a:gdLst>
                  <a:gd name="T0" fmla="*/ 0 w 27"/>
                  <a:gd name="T1" fmla="*/ 20 h 63"/>
                  <a:gd name="T2" fmla="*/ 4 w 27"/>
                  <a:gd name="T3" fmla="*/ 20 h 63"/>
                  <a:gd name="T4" fmla="*/ 8 w 27"/>
                  <a:gd name="T5" fmla="*/ 18 h 63"/>
                  <a:gd name="T6" fmla="*/ 11 w 27"/>
                  <a:gd name="T7" fmla="*/ 16 h 63"/>
                  <a:gd name="T8" fmla="*/ 13 w 27"/>
                  <a:gd name="T9" fmla="*/ 15 h 63"/>
                  <a:gd name="T10" fmla="*/ 13 w 27"/>
                  <a:gd name="T11" fmla="*/ 63 h 63"/>
                  <a:gd name="T12" fmla="*/ 27 w 27"/>
                  <a:gd name="T13" fmla="*/ 63 h 63"/>
                  <a:gd name="T14" fmla="*/ 27 w 27"/>
                  <a:gd name="T15" fmla="*/ 0 h 63"/>
                  <a:gd name="T16" fmla="*/ 19 w 27"/>
                  <a:gd name="T17" fmla="*/ 0 h 63"/>
                  <a:gd name="T18" fmla="*/ 11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4" y="20"/>
                    </a:cubicBezTo>
                    <a:cubicBezTo>
                      <a:pt x="5" y="19"/>
                      <a:pt x="6" y="19"/>
                      <a:pt x="8" y="18"/>
                    </a:cubicBezTo>
                    <a:cubicBezTo>
                      <a:pt x="9" y="18"/>
                      <a:pt x="10" y="17"/>
                      <a:pt x="11" y="16"/>
                    </a:cubicBezTo>
                    <a:cubicBezTo>
                      <a:pt x="12" y="16"/>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9" name="Freeform 230"/>
              <p:cNvSpPr>
                <a:spLocks noEditPoints="1"/>
              </p:cNvSpPr>
              <p:nvPr/>
            </p:nvSpPr>
            <p:spPr bwMode="auto">
              <a:xfrm>
                <a:off x="1215357" y="4519716"/>
                <a:ext cx="84750" cy="123254"/>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1"/>
                      <a:pt x="39" y="56"/>
                    </a:cubicBezTo>
                    <a:cubicBezTo>
                      <a:pt x="42" y="50"/>
                      <a:pt x="44" y="42"/>
                      <a:pt x="44" y="32"/>
                    </a:cubicBezTo>
                    <a:cubicBezTo>
                      <a:pt x="44" y="11"/>
                      <a:pt x="38" y="0"/>
                      <a:pt x="23" y="0"/>
                    </a:cubicBezTo>
                    <a:cubicBezTo>
                      <a:pt x="15" y="0"/>
                      <a:pt x="9" y="3"/>
                      <a:pt x="5" y="8"/>
                    </a:cubicBezTo>
                    <a:close/>
                    <a:moveTo>
                      <a:pt x="22" y="11"/>
                    </a:moveTo>
                    <a:cubicBezTo>
                      <a:pt x="28" y="11"/>
                      <a:pt x="30" y="17"/>
                      <a:pt x="30" y="32"/>
                    </a:cubicBezTo>
                    <a:cubicBezTo>
                      <a:pt x="30" y="47"/>
                      <a:pt x="28"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0" name="Freeform 231"/>
              <p:cNvSpPr>
                <a:spLocks/>
              </p:cNvSpPr>
              <p:nvPr/>
            </p:nvSpPr>
            <p:spPr bwMode="auto">
              <a:xfrm>
                <a:off x="1329444" y="4519716"/>
                <a:ext cx="52154" cy="121621"/>
              </a:xfrm>
              <a:custGeom>
                <a:avLst/>
                <a:gdLst>
                  <a:gd name="T0" fmla="*/ 0 w 27"/>
                  <a:gd name="T1" fmla="*/ 20 h 63"/>
                  <a:gd name="T2" fmla="*/ 3 w 27"/>
                  <a:gd name="T3" fmla="*/ 20 h 63"/>
                  <a:gd name="T4" fmla="*/ 7 w 27"/>
                  <a:gd name="T5" fmla="*/ 18 h 63"/>
                  <a:gd name="T6" fmla="*/ 10 w 27"/>
                  <a:gd name="T7" fmla="*/ 16 h 63"/>
                  <a:gd name="T8" fmla="*/ 13 w 27"/>
                  <a:gd name="T9" fmla="*/ 15 h 63"/>
                  <a:gd name="T10" fmla="*/ 13 w 27"/>
                  <a:gd name="T11" fmla="*/ 63 h 63"/>
                  <a:gd name="T12" fmla="*/ 27 w 27"/>
                  <a:gd name="T13" fmla="*/ 63 h 63"/>
                  <a:gd name="T14" fmla="*/ 27 w 27"/>
                  <a:gd name="T15" fmla="*/ 0 h 63"/>
                  <a:gd name="T16" fmla="*/ 18 w 27"/>
                  <a:gd name="T17" fmla="*/ 0 h 63"/>
                  <a:gd name="T18" fmla="*/ 10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3" y="20"/>
                    </a:cubicBezTo>
                    <a:cubicBezTo>
                      <a:pt x="4" y="19"/>
                      <a:pt x="5" y="19"/>
                      <a:pt x="7" y="18"/>
                    </a:cubicBezTo>
                    <a:cubicBezTo>
                      <a:pt x="8" y="18"/>
                      <a:pt x="9" y="17"/>
                      <a:pt x="10" y="16"/>
                    </a:cubicBezTo>
                    <a:cubicBezTo>
                      <a:pt x="11" y="16"/>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5" y="2"/>
                      <a:pt x="13" y="4"/>
                      <a:pt x="10" y="5"/>
                    </a:cubicBezTo>
                    <a:cubicBezTo>
                      <a:pt x="6" y="6"/>
                      <a:pt x="3"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1" name="Freeform 235"/>
              <p:cNvSpPr>
                <a:spLocks/>
              </p:cNvSpPr>
              <p:nvPr/>
            </p:nvSpPr>
            <p:spPr bwMode="auto">
              <a:xfrm>
                <a:off x="1714896" y="4519716"/>
                <a:ext cx="52154" cy="121621"/>
              </a:xfrm>
              <a:custGeom>
                <a:avLst/>
                <a:gdLst>
                  <a:gd name="T0" fmla="*/ 8 w 27"/>
                  <a:gd name="T1" fmla="*/ 18 h 63"/>
                  <a:gd name="T2" fmla="*/ 10 w 27"/>
                  <a:gd name="T3" fmla="*/ 16 h 63"/>
                  <a:gd name="T4" fmla="*/ 13 w 27"/>
                  <a:gd name="T5" fmla="*/ 15 h 63"/>
                  <a:gd name="T6" fmla="*/ 13 w 27"/>
                  <a:gd name="T7" fmla="*/ 63 h 63"/>
                  <a:gd name="T8" fmla="*/ 27 w 27"/>
                  <a:gd name="T9" fmla="*/ 63 h 63"/>
                  <a:gd name="T10" fmla="*/ 27 w 27"/>
                  <a:gd name="T11" fmla="*/ 0 h 63"/>
                  <a:gd name="T12" fmla="*/ 19 w 27"/>
                  <a:gd name="T13" fmla="*/ 0 h 63"/>
                  <a:gd name="T14" fmla="*/ 10 w 27"/>
                  <a:gd name="T15" fmla="*/ 5 h 63"/>
                  <a:gd name="T16" fmla="*/ 0 w 27"/>
                  <a:gd name="T17" fmla="*/ 9 h 63"/>
                  <a:gd name="T18" fmla="*/ 0 w 27"/>
                  <a:gd name="T19" fmla="*/ 20 h 63"/>
                  <a:gd name="T20" fmla="*/ 4 w 27"/>
                  <a:gd name="T21" fmla="*/ 20 h 63"/>
                  <a:gd name="T22" fmla="*/ 8 w 27"/>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8"/>
                    </a:moveTo>
                    <a:cubicBezTo>
                      <a:pt x="9" y="18"/>
                      <a:pt x="9" y="17"/>
                      <a:pt x="10" y="16"/>
                    </a:cubicBezTo>
                    <a:cubicBezTo>
                      <a:pt x="11" y="16"/>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2" name="Freeform 236"/>
              <p:cNvSpPr>
                <a:spLocks/>
              </p:cNvSpPr>
              <p:nvPr/>
            </p:nvSpPr>
            <p:spPr bwMode="auto">
              <a:xfrm>
                <a:off x="1796386" y="4542571"/>
                <a:ext cx="80676" cy="100399"/>
              </a:xfrm>
              <a:custGeom>
                <a:avLst/>
                <a:gdLst>
                  <a:gd name="T0" fmla="*/ 22 w 42"/>
                  <a:gd name="T1" fmla="*/ 52 h 52"/>
                  <a:gd name="T2" fmla="*/ 38 w 42"/>
                  <a:gd name="T3" fmla="*/ 44 h 52"/>
                  <a:gd name="T4" fmla="*/ 42 w 42"/>
                  <a:gd name="T5" fmla="*/ 36 h 52"/>
                  <a:gd name="T6" fmla="*/ 30 w 42"/>
                  <a:gd name="T7" fmla="*/ 24 h 52"/>
                  <a:gd name="T8" fmla="*/ 22 w 42"/>
                  <a:gd name="T9" fmla="*/ 41 h 52"/>
                  <a:gd name="T10" fmla="*/ 13 w 42"/>
                  <a:gd name="T11" fmla="*/ 21 h 52"/>
                  <a:gd name="T12" fmla="*/ 14 w 42"/>
                  <a:gd name="T13" fmla="*/ 10 h 52"/>
                  <a:gd name="T14" fmla="*/ 3 w 42"/>
                  <a:gd name="T15" fmla="*/ 0 h 52"/>
                  <a:gd name="T16" fmla="*/ 0 w 42"/>
                  <a:gd name="T17" fmla="*/ 21 h 52"/>
                  <a:gd name="T18" fmla="*/ 22 w 4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2" y="52"/>
                    </a:moveTo>
                    <a:cubicBezTo>
                      <a:pt x="29" y="52"/>
                      <a:pt x="35" y="49"/>
                      <a:pt x="38" y="44"/>
                    </a:cubicBezTo>
                    <a:cubicBezTo>
                      <a:pt x="40" y="42"/>
                      <a:pt x="41" y="39"/>
                      <a:pt x="42" y="36"/>
                    </a:cubicBezTo>
                    <a:cubicBezTo>
                      <a:pt x="38" y="32"/>
                      <a:pt x="34" y="28"/>
                      <a:pt x="30" y="24"/>
                    </a:cubicBezTo>
                    <a:cubicBezTo>
                      <a:pt x="29" y="36"/>
                      <a:pt x="27" y="41"/>
                      <a:pt x="22" y="41"/>
                    </a:cubicBezTo>
                    <a:cubicBezTo>
                      <a:pt x="16" y="41"/>
                      <a:pt x="13" y="35"/>
                      <a:pt x="13" y="21"/>
                    </a:cubicBezTo>
                    <a:cubicBezTo>
                      <a:pt x="13" y="16"/>
                      <a:pt x="14" y="13"/>
                      <a:pt x="14" y="10"/>
                    </a:cubicBezTo>
                    <a:cubicBezTo>
                      <a:pt x="11" y="6"/>
                      <a:pt x="7" y="3"/>
                      <a:pt x="3" y="0"/>
                    </a:cubicBezTo>
                    <a:cubicBezTo>
                      <a:pt x="1" y="5"/>
                      <a:pt x="0" y="12"/>
                      <a:pt x="0" y="21"/>
                    </a:cubicBezTo>
                    <a:cubicBezTo>
                      <a:pt x="0" y="42"/>
                      <a:pt x="7" y="52"/>
                      <a:pt x="22" y="5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3" name="Freeform 237"/>
              <p:cNvSpPr>
                <a:spLocks/>
              </p:cNvSpPr>
              <p:nvPr/>
            </p:nvSpPr>
            <p:spPr bwMode="auto">
              <a:xfrm>
                <a:off x="104636" y="4492780"/>
                <a:ext cx="3260" cy="1632"/>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2" y="1"/>
                    </a:cubicBezTo>
                    <a:cubicBezTo>
                      <a:pt x="2" y="1"/>
                      <a:pt x="2" y="1"/>
                      <a:pt x="2"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4" name="Freeform 238"/>
              <p:cNvSpPr>
                <a:spLocks/>
              </p:cNvSpPr>
              <p:nvPr/>
            </p:nvSpPr>
            <p:spPr bwMode="auto">
              <a:xfrm>
                <a:off x="138862" y="4413604"/>
                <a:ext cx="83121" cy="84890"/>
              </a:xfrm>
              <a:custGeom>
                <a:avLst/>
                <a:gdLst>
                  <a:gd name="T0" fmla="*/ 21 w 43"/>
                  <a:gd name="T1" fmla="*/ 44 h 44"/>
                  <a:gd name="T2" fmla="*/ 37 w 43"/>
                  <a:gd name="T3" fmla="*/ 36 h 44"/>
                  <a:gd name="T4" fmla="*/ 43 w 43"/>
                  <a:gd name="T5" fmla="*/ 12 h 44"/>
                  <a:gd name="T6" fmla="*/ 42 w 43"/>
                  <a:gd name="T7" fmla="*/ 0 h 44"/>
                  <a:gd name="T8" fmla="*/ 29 w 43"/>
                  <a:gd name="T9" fmla="*/ 8 h 44"/>
                  <a:gd name="T10" fmla="*/ 29 w 43"/>
                  <a:gd name="T11" fmla="*/ 12 h 44"/>
                  <a:gd name="T12" fmla="*/ 21 w 43"/>
                  <a:gd name="T13" fmla="*/ 33 h 44"/>
                  <a:gd name="T14" fmla="*/ 13 w 43"/>
                  <a:gd name="T15" fmla="*/ 19 h 44"/>
                  <a:gd name="T16" fmla="*/ 0 w 43"/>
                  <a:gd name="T17" fmla="*/ 28 h 44"/>
                  <a:gd name="T18" fmla="*/ 21 w 43"/>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1" y="44"/>
                    </a:moveTo>
                    <a:cubicBezTo>
                      <a:pt x="28" y="44"/>
                      <a:pt x="33" y="41"/>
                      <a:pt x="37" y="36"/>
                    </a:cubicBezTo>
                    <a:cubicBezTo>
                      <a:pt x="41" y="30"/>
                      <a:pt x="43" y="22"/>
                      <a:pt x="43" y="12"/>
                    </a:cubicBezTo>
                    <a:cubicBezTo>
                      <a:pt x="43" y="7"/>
                      <a:pt x="42" y="3"/>
                      <a:pt x="42" y="0"/>
                    </a:cubicBezTo>
                    <a:cubicBezTo>
                      <a:pt x="37" y="2"/>
                      <a:pt x="33" y="5"/>
                      <a:pt x="29" y="8"/>
                    </a:cubicBezTo>
                    <a:cubicBezTo>
                      <a:pt x="29" y="9"/>
                      <a:pt x="29" y="10"/>
                      <a:pt x="29" y="12"/>
                    </a:cubicBezTo>
                    <a:cubicBezTo>
                      <a:pt x="29" y="26"/>
                      <a:pt x="26" y="33"/>
                      <a:pt x="21" y="33"/>
                    </a:cubicBezTo>
                    <a:cubicBezTo>
                      <a:pt x="16" y="33"/>
                      <a:pt x="13" y="28"/>
                      <a:pt x="13" y="19"/>
                    </a:cubicBezTo>
                    <a:cubicBezTo>
                      <a:pt x="8" y="22"/>
                      <a:pt x="4" y="25"/>
                      <a:pt x="0" y="28"/>
                    </a:cubicBezTo>
                    <a:cubicBezTo>
                      <a:pt x="3" y="39"/>
                      <a:pt x="10" y="44"/>
                      <a:pt x="21" y="4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5" name="Freeform 239"/>
              <p:cNvSpPr>
                <a:spLocks/>
              </p:cNvSpPr>
              <p:nvPr/>
            </p:nvSpPr>
            <p:spPr bwMode="auto">
              <a:xfrm>
                <a:off x="250505" y="4372791"/>
                <a:ext cx="50524" cy="121621"/>
              </a:xfrm>
              <a:custGeom>
                <a:avLst/>
                <a:gdLst>
                  <a:gd name="T0" fmla="*/ 3 w 26"/>
                  <a:gd name="T1" fmla="*/ 21 h 63"/>
                  <a:gd name="T2" fmla="*/ 7 w 26"/>
                  <a:gd name="T3" fmla="*/ 19 h 63"/>
                  <a:gd name="T4" fmla="*/ 10 w 26"/>
                  <a:gd name="T5" fmla="*/ 17 h 63"/>
                  <a:gd name="T6" fmla="*/ 12 w 26"/>
                  <a:gd name="T7" fmla="*/ 15 h 63"/>
                  <a:gd name="T8" fmla="*/ 12 w 26"/>
                  <a:gd name="T9" fmla="*/ 63 h 63"/>
                  <a:gd name="T10" fmla="*/ 26 w 26"/>
                  <a:gd name="T11" fmla="*/ 63 h 63"/>
                  <a:gd name="T12" fmla="*/ 26 w 26"/>
                  <a:gd name="T13" fmla="*/ 0 h 63"/>
                  <a:gd name="T14" fmla="*/ 18 w 26"/>
                  <a:gd name="T15" fmla="*/ 0 h 63"/>
                  <a:gd name="T16" fmla="*/ 10 w 26"/>
                  <a:gd name="T17" fmla="*/ 6 h 63"/>
                  <a:gd name="T18" fmla="*/ 5 w 26"/>
                  <a:gd name="T19" fmla="*/ 7 h 63"/>
                  <a:gd name="T20" fmla="*/ 0 w 26"/>
                  <a:gd name="T21" fmla="*/ 11 h 63"/>
                  <a:gd name="T22" fmla="*/ 0 w 26"/>
                  <a:gd name="T23" fmla="*/ 21 h 63"/>
                  <a:gd name="T24" fmla="*/ 3 w 26"/>
                  <a:gd name="T25"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3">
                    <a:moveTo>
                      <a:pt x="3" y="21"/>
                    </a:move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ubicBezTo>
                      <a:pt x="26" y="63"/>
                      <a:pt x="26" y="63"/>
                      <a:pt x="26" y="0"/>
                    </a:cubicBezTo>
                    <a:cubicBezTo>
                      <a:pt x="18" y="0"/>
                      <a:pt x="18" y="0"/>
                      <a:pt x="18" y="0"/>
                    </a:cubicBezTo>
                    <a:cubicBezTo>
                      <a:pt x="15" y="2"/>
                      <a:pt x="12" y="4"/>
                      <a:pt x="10" y="6"/>
                    </a:cubicBezTo>
                    <a:cubicBezTo>
                      <a:pt x="8" y="6"/>
                      <a:pt x="7" y="7"/>
                      <a:pt x="5" y="7"/>
                    </a:cubicBezTo>
                    <a:cubicBezTo>
                      <a:pt x="3" y="9"/>
                      <a:pt x="1" y="10"/>
                      <a:pt x="0" y="11"/>
                    </a:cubicBezTo>
                    <a:cubicBezTo>
                      <a:pt x="0" y="12"/>
                      <a:pt x="0" y="15"/>
                      <a:pt x="0" y="21"/>
                    </a:cubicBezTo>
                    <a:cubicBezTo>
                      <a:pt x="0" y="21"/>
                      <a:pt x="1" y="21"/>
                      <a:pt x="3"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6" name="Freeform 240"/>
              <p:cNvSpPr>
                <a:spLocks noEditPoints="1"/>
              </p:cNvSpPr>
              <p:nvPr/>
            </p:nvSpPr>
            <p:spPr bwMode="auto">
              <a:xfrm>
                <a:off x="330366" y="4372791"/>
                <a:ext cx="84750" cy="125702"/>
              </a:xfrm>
              <a:custGeom>
                <a:avLst/>
                <a:gdLst>
                  <a:gd name="T0" fmla="*/ 22 w 44"/>
                  <a:gd name="T1" fmla="*/ 65 h 65"/>
                  <a:gd name="T2" fmla="*/ 38 w 44"/>
                  <a:gd name="T3" fmla="*/ 57 h 65"/>
                  <a:gd name="T4" fmla="*/ 44 w 44"/>
                  <a:gd name="T5" fmla="*/ 33 h 65"/>
                  <a:gd name="T6" fmla="*/ 23 w 44"/>
                  <a:gd name="T7" fmla="*/ 0 h 65"/>
                  <a:gd name="T8" fmla="*/ 5 w 44"/>
                  <a:gd name="T9" fmla="*/ 9 h 65"/>
                  <a:gd name="T10" fmla="*/ 0 w 44"/>
                  <a:gd name="T11" fmla="*/ 34 h 65"/>
                  <a:gd name="T12" fmla="*/ 22 w 44"/>
                  <a:gd name="T13" fmla="*/ 65 h 65"/>
                  <a:gd name="T14" fmla="*/ 22 w 44"/>
                  <a:gd name="T15" fmla="*/ 11 h 65"/>
                  <a:gd name="T16" fmla="*/ 30 w 44"/>
                  <a:gd name="T17" fmla="*/ 33 h 65"/>
                  <a:gd name="T18" fmla="*/ 22 w 44"/>
                  <a:gd name="T19" fmla="*/ 54 h 65"/>
                  <a:gd name="T20" fmla="*/ 14 w 44"/>
                  <a:gd name="T21" fmla="*/ 34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8" y="57"/>
                    </a:cubicBezTo>
                    <a:cubicBezTo>
                      <a:pt x="42" y="51"/>
                      <a:pt x="44" y="43"/>
                      <a:pt x="44" y="33"/>
                    </a:cubicBezTo>
                    <a:cubicBezTo>
                      <a:pt x="44" y="11"/>
                      <a:pt x="38" y="0"/>
                      <a:pt x="23" y="0"/>
                    </a:cubicBezTo>
                    <a:cubicBezTo>
                      <a:pt x="15" y="0"/>
                      <a:pt x="9" y="3"/>
                      <a:pt x="5" y="9"/>
                    </a:cubicBezTo>
                    <a:cubicBezTo>
                      <a:pt x="2" y="15"/>
                      <a:pt x="0" y="23"/>
                      <a:pt x="0" y="34"/>
                    </a:cubicBezTo>
                    <a:cubicBezTo>
                      <a:pt x="0" y="55"/>
                      <a:pt x="7" y="65"/>
                      <a:pt x="22" y="65"/>
                    </a:cubicBezTo>
                    <a:close/>
                    <a:moveTo>
                      <a:pt x="22" y="11"/>
                    </a:moveTo>
                    <a:cubicBezTo>
                      <a:pt x="27" y="11"/>
                      <a:pt x="30" y="18"/>
                      <a:pt x="30" y="33"/>
                    </a:cubicBezTo>
                    <a:cubicBezTo>
                      <a:pt x="30" y="47"/>
                      <a:pt x="27" y="54"/>
                      <a:pt x="22" y="54"/>
                    </a:cubicBezTo>
                    <a:cubicBezTo>
                      <a:pt x="16" y="54"/>
                      <a:pt x="14" y="47"/>
                      <a:pt x="14" y="34"/>
                    </a:cubicBezTo>
                    <a:cubicBezTo>
                      <a:pt x="14" y="19"/>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7" name="Freeform 241"/>
              <p:cNvSpPr>
                <a:spLocks/>
              </p:cNvSpPr>
              <p:nvPr/>
            </p:nvSpPr>
            <p:spPr bwMode="auto">
              <a:xfrm>
                <a:off x="443638" y="4372791"/>
                <a:ext cx="50524" cy="121621"/>
              </a:xfrm>
              <a:custGeom>
                <a:avLst/>
                <a:gdLst>
                  <a:gd name="T0" fmla="*/ 7 w 26"/>
                  <a:gd name="T1" fmla="*/ 19 h 63"/>
                  <a:gd name="T2" fmla="*/ 10 w 26"/>
                  <a:gd name="T3" fmla="*/ 17 h 63"/>
                  <a:gd name="T4" fmla="*/ 13 w 26"/>
                  <a:gd name="T5" fmla="*/ 15 h 63"/>
                  <a:gd name="T6" fmla="*/ 13 w 26"/>
                  <a:gd name="T7" fmla="*/ 63 h 63"/>
                  <a:gd name="T8" fmla="*/ 26 w 26"/>
                  <a:gd name="T9" fmla="*/ 63 h 63"/>
                  <a:gd name="T10" fmla="*/ 26 w 26"/>
                  <a:gd name="T11" fmla="*/ 0 h 63"/>
                  <a:gd name="T12" fmla="*/ 18 w 26"/>
                  <a:gd name="T13" fmla="*/ 0 h 63"/>
                  <a:gd name="T14" fmla="*/ 10 w 26"/>
                  <a:gd name="T15" fmla="*/ 6 h 63"/>
                  <a:gd name="T16" fmla="*/ 0 w 26"/>
                  <a:gd name="T17" fmla="*/ 10 h 63"/>
                  <a:gd name="T18" fmla="*/ 0 w 26"/>
                  <a:gd name="T19" fmla="*/ 21 h 63"/>
                  <a:gd name="T20" fmla="*/ 3 w 26"/>
                  <a:gd name="T21" fmla="*/ 21 h 63"/>
                  <a:gd name="T22" fmla="*/ 7 w 26"/>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9"/>
                    </a:move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3" y="9"/>
                      <a:pt x="0" y="10"/>
                    </a:cubicBezTo>
                    <a:cubicBezTo>
                      <a:pt x="0" y="10"/>
                      <a:pt x="0" y="10"/>
                      <a:pt x="0" y="21"/>
                    </a:cubicBezTo>
                    <a:cubicBezTo>
                      <a:pt x="1" y="21"/>
                      <a:pt x="2" y="21"/>
                      <a:pt x="3" y="21"/>
                    </a:cubicBezTo>
                    <a:cubicBezTo>
                      <a:pt x="4" y="20"/>
                      <a:pt x="5" y="20"/>
                      <a:pt x="7"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8" name="Freeform 242"/>
              <p:cNvSpPr>
                <a:spLocks/>
              </p:cNvSpPr>
              <p:nvPr/>
            </p:nvSpPr>
            <p:spPr bwMode="auto">
              <a:xfrm>
                <a:off x="522684" y="4372791"/>
                <a:ext cx="52154" cy="121621"/>
              </a:xfrm>
              <a:custGeom>
                <a:avLst/>
                <a:gdLst>
                  <a:gd name="T0" fmla="*/ 7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8 w 27"/>
                  <a:gd name="T13" fmla="*/ 0 h 63"/>
                  <a:gd name="T14" fmla="*/ 10 w 27"/>
                  <a:gd name="T15" fmla="*/ 6 h 63"/>
                  <a:gd name="T16" fmla="*/ 0 w 27"/>
                  <a:gd name="T17" fmla="*/ 10 h 63"/>
                  <a:gd name="T18" fmla="*/ 0 w 27"/>
                  <a:gd name="T19" fmla="*/ 21 h 63"/>
                  <a:gd name="T20" fmla="*/ 4 w 27"/>
                  <a:gd name="T21" fmla="*/ 21 h 63"/>
                  <a:gd name="T22" fmla="*/ 7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7" y="19"/>
                    </a:move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ubicBezTo>
                      <a:pt x="6" y="7"/>
                      <a:pt x="4" y="9"/>
                      <a:pt x="0" y="10"/>
                    </a:cubicBezTo>
                    <a:cubicBezTo>
                      <a:pt x="0" y="10"/>
                      <a:pt x="0" y="10"/>
                      <a:pt x="0" y="21"/>
                    </a:cubicBezTo>
                    <a:cubicBezTo>
                      <a:pt x="1" y="21"/>
                      <a:pt x="2" y="21"/>
                      <a:pt x="4" y="21"/>
                    </a:cubicBezTo>
                    <a:cubicBezTo>
                      <a:pt x="5" y="20"/>
                      <a:pt x="6" y="20"/>
                      <a:pt x="7"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9" name="Freeform 243"/>
              <p:cNvSpPr>
                <a:spLocks/>
              </p:cNvSpPr>
              <p:nvPr/>
            </p:nvSpPr>
            <p:spPr bwMode="auto">
              <a:xfrm>
                <a:off x="601730" y="4372791"/>
                <a:ext cx="52154" cy="121621"/>
              </a:xfrm>
              <a:custGeom>
                <a:avLst/>
                <a:gdLst>
                  <a:gd name="T0" fmla="*/ 8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9 w 27"/>
                  <a:gd name="T13" fmla="*/ 0 h 63"/>
                  <a:gd name="T14" fmla="*/ 10 w 27"/>
                  <a:gd name="T15" fmla="*/ 6 h 63"/>
                  <a:gd name="T16" fmla="*/ 0 w 27"/>
                  <a:gd name="T17" fmla="*/ 10 h 63"/>
                  <a:gd name="T18" fmla="*/ 0 w 27"/>
                  <a:gd name="T19" fmla="*/ 21 h 63"/>
                  <a:gd name="T20" fmla="*/ 4 w 27"/>
                  <a:gd name="T21" fmla="*/ 21 h 63"/>
                  <a:gd name="T22" fmla="*/ 8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9"/>
                    </a:move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0" name="Freeform 247"/>
              <p:cNvSpPr>
                <a:spLocks/>
              </p:cNvSpPr>
              <p:nvPr/>
            </p:nvSpPr>
            <p:spPr bwMode="auto">
              <a:xfrm>
                <a:off x="989627" y="4372791"/>
                <a:ext cx="50524" cy="121621"/>
              </a:xfrm>
              <a:custGeom>
                <a:avLst/>
                <a:gdLst>
                  <a:gd name="T0" fmla="*/ 0 w 26"/>
                  <a:gd name="T1" fmla="*/ 21 h 63"/>
                  <a:gd name="T2" fmla="*/ 3 w 26"/>
                  <a:gd name="T3" fmla="*/ 21 h 63"/>
                  <a:gd name="T4" fmla="*/ 7 w 26"/>
                  <a:gd name="T5" fmla="*/ 19 h 63"/>
                  <a:gd name="T6" fmla="*/ 10 w 26"/>
                  <a:gd name="T7" fmla="*/ 17 h 63"/>
                  <a:gd name="T8" fmla="*/ 13 w 26"/>
                  <a:gd name="T9" fmla="*/ 15 h 63"/>
                  <a:gd name="T10" fmla="*/ 13 w 26"/>
                  <a:gd name="T11" fmla="*/ 63 h 63"/>
                  <a:gd name="T12" fmla="*/ 26 w 26"/>
                  <a:gd name="T13" fmla="*/ 63 h 63"/>
                  <a:gd name="T14" fmla="*/ 26 w 26"/>
                  <a:gd name="T15" fmla="*/ 0 h 63"/>
                  <a:gd name="T16" fmla="*/ 18 w 26"/>
                  <a:gd name="T17" fmla="*/ 0 h 63"/>
                  <a:gd name="T18" fmla="*/ 10 w 26"/>
                  <a:gd name="T19" fmla="*/ 6 h 63"/>
                  <a:gd name="T20" fmla="*/ 0 w 26"/>
                  <a:gd name="T21" fmla="*/ 10 h 63"/>
                  <a:gd name="T22" fmla="*/ 0 w 26"/>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21"/>
                    </a:moveTo>
                    <a:cubicBezTo>
                      <a:pt x="0" y="21"/>
                      <a:pt x="1"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3"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1" name="Freeform 248"/>
              <p:cNvSpPr>
                <a:spLocks noEditPoints="1"/>
              </p:cNvSpPr>
              <p:nvPr/>
            </p:nvSpPr>
            <p:spPr bwMode="auto">
              <a:xfrm>
                <a:off x="1068673" y="4372791"/>
                <a:ext cx="85566" cy="125702"/>
              </a:xfrm>
              <a:custGeom>
                <a:avLst/>
                <a:gdLst>
                  <a:gd name="T0" fmla="*/ 5 w 44"/>
                  <a:gd name="T1" fmla="*/ 9 h 65"/>
                  <a:gd name="T2" fmla="*/ 0 w 44"/>
                  <a:gd name="T3" fmla="*/ 34 h 65"/>
                  <a:gd name="T4" fmla="*/ 22 w 44"/>
                  <a:gd name="T5" fmla="*/ 65 h 65"/>
                  <a:gd name="T6" fmla="*/ 39 w 44"/>
                  <a:gd name="T7" fmla="*/ 57 h 65"/>
                  <a:gd name="T8" fmla="*/ 44 w 44"/>
                  <a:gd name="T9" fmla="*/ 33 h 65"/>
                  <a:gd name="T10" fmla="*/ 23 w 44"/>
                  <a:gd name="T11" fmla="*/ 0 h 65"/>
                  <a:gd name="T12" fmla="*/ 5 w 44"/>
                  <a:gd name="T13" fmla="*/ 9 h 65"/>
                  <a:gd name="T14" fmla="*/ 31 w 44"/>
                  <a:gd name="T15" fmla="*/ 33 h 65"/>
                  <a:gd name="T16" fmla="*/ 22 w 44"/>
                  <a:gd name="T17" fmla="*/ 54 h 65"/>
                  <a:gd name="T18" fmla="*/ 14 w 44"/>
                  <a:gd name="T19" fmla="*/ 34 h 65"/>
                  <a:gd name="T20" fmla="*/ 22 w 44"/>
                  <a:gd name="T21" fmla="*/ 11 h 65"/>
                  <a:gd name="T22" fmla="*/ 31 w 44"/>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5" y="9"/>
                    </a:moveTo>
                    <a:cubicBezTo>
                      <a:pt x="2" y="15"/>
                      <a:pt x="0" y="23"/>
                      <a:pt x="0" y="34"/>
                    </a:cubicBezTo>
                    <a:cubicBezTo>
                      <a:pt x="0" y="55"/>
                      <a:pt x="7" y="65"/>
                      <a:pt x="22" y="65"/>
                    </a:cubicBezTo>
                    <a:cubicBezTo>
                      <a:pt x="30" y="65"/>
                      <a:pt x="35" y="62"/>
                      <a:pt x="39" y="57"/>
                    </a:cubicBezTo>
                    <a:cubicBezTo>
                      <a:pt x="43" y="51"/>
                      <a:pt x="44" y="43"/>
                      <a:pt x="44" y="33"/>
                    </a:cubicBezTo>
                    <a:cubicBezTo>
                      <a:pt x="44" y="11"/>
                      <a:pt x="38" y="0"/>
                      <a:pt x="23" y="0"/>
                    </a:cubicBezTo>
                    <a:cubicBezTo>
                      <a:pt x="16" y="0"/>
                      <a:pt x="9" y="3"/>
                      <a:pt x="5" y="9"/>
                    </a:cubicBezTo>
                    <a:close/>
                    <a:moveTo>
                      <a:pt x="31" y="33"/>
                    </a:moveTo>
                    <a:cubicBezTo>
                      <a:pt x="31" y="47"/>
                      <a:pt x="28" y="54"/>
                      <a:pt x="22" y="54"/>
                    </a:cubicBezTo>
                    <a:cubicBezTo>
                      <a:pt x="17" y="54"/>
                      <a:pt x="14" y="47"/>
                      <a:pt x="14" y="34"/>
                    </a:cubicBezTo>
                    <a:cubicBezTo>
                      <a:pt x="14" y="19"/>
                      <a:pt x="17" y="11"/>
                      <a:pt x="22" y="11"/>
                    </a:cubicBezTo>
                    <a:cubicBezTo>
                      <a:pt x="28" y="11"/>
                      <a:pt x="31" y="18"/>
                      <a:pt x="31"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2" name="Freeform 251"/>
              <p:cNvSpPr>
                <a:spLocks noEditPoints="1"/>
              </p:cNvSpPr>
              <p:nvPr/>
            </p:nvSpPr>
            <p:spPr bwMode="auto">
              <a:xfrm>
                <a:off x="1375894" y="4372791"/>
                <a:ext cx="84750" cy="125702"/>
              </a:xfrm>
              <a:custGeom>
                <a:avLst/>
                <a:gdLst>
                  <a:gd name="T0" fmla="*/ 22 w 44"/>
                  <a:gd name="T1" fmla="*/ 65 h 65"/>
                  <a:gd name="T2" fmla="*/ 39 w 44"/>
                  <a:gd name="T3" fmla="*/ 57 h 65"/>
                  <a:gd name="T4" fmla="*/ 44 w 44"/>
                  <a:gd name="T5" fmla="*/ 33 h 65"/>
                  <a:gd name="T6" fmla="*/ 23 w 44"/>
                  <a:gd name="T7" fmla="*/ 0 h 65"/>
                  <a:gd name="T8" fmla="*/ 6 w 44"/>
                  <a:gd name="T9" fmla="*/ 9 h 65"/>
                  <a:gd name="T10" fmla="*/ 0 w 44"/>
                  <a:gd name="T11" fmla="*/ 34 h 65"/>
                  <a:gd name="T12" fmla="*/ 22 w 44"/>
                  <a:gd name="T13" fmla="*/ 65 h 65"/>
                  <a:gd name="T14" fmla="*/ 22 w 44"/>
                  <a:gd name="T15" fmla="*/ 11 h 65"/>
                  <a:gd name="T16" fmla="*/ 31 w 44"/>
                  <a:gd name="T17" fmla="*/ 33 h 65"/>
                  <a:gd name="T18" fmla="*/ 22 w 44"/>
                  <a:gd name="T19" fmla="*/ 54 h 65"/>
                  <a:gd name="T20" fmla="*/ 14 w 44"/>
                  <a:gd name="T21" fmla="*/ 34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7"/>
                    </a:cubicBezTo>
                    <a:cubicBezTo>
                      <a:pt x="43" y="51"/>
                      <a:pt x="44" y="43"/>
                      <a:pt x="44" y="33"/>
                    </a:cubicBezTo>
                    <a:cubicBezTo>
                      <a:pt x="44" y="11"/>
                      <a:pt x="38" y="0"/>
                      <a:pt x="23" y="0"/>
                    </a:cubicBezTo>
                    <a:cubicBezTo>
                      <a:pt x="16" y="0"/>
                      <a:pt x="9" y="3"/>
                      <a:pt x="6" y="9"/>
                    </a:cubicBezTo>
                    <a:cubicBezTo>
                      <a:pt x="2" y="15"/>
                      <a:pt x="0" y="23"/>
                      <a:pt x="0" y="34"/>
                    </a:cubicBezTo>
                    <a:cubicBezTo>
                      <a:pt x="0" y="55"/>
                      <a:pt x="8" y="65"/>
                      <a:pt x="22" y="65"/>
                    </a:cubicBezTo>
                    <a:close/>
                    <a:moveTo>
                      <a:pt x="22" y="11"/>
                    </a:moveTo>
                    <a:cubicBezTo>
                      <a:pt x="28" y="11"/>
                      <a:pt x="31" y="18"/>
                      <a:pt x="31" y="33"/>
                    </a:cubicBezTo>
                    <a:cubicBezTo>
                      <a:pt x="31" y="47"/>
                      <a:pt x="28" y="54"/>
                      <a:pt x="22" y="54"/>
                    </a:cubicBezTo>
                    <a:cubicBezTo>
                      <a:pt x="17" y="54"/>
                      <a:pt x="14" y="47"/>
                      <a:pt x="14" y="34"/>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3" name="Freeform 252"/>
              <p:cNvSpPr>
                <a:spLocks/>
              </p:cNvSpPr>
              <p:nvPr/>
            </p:nvSpPr>
            <p:spPr bwMode="auto">
              <a:xfrm>
                <a:off x="1489166" y="4372791"/>
                <a:ext cx="52154" cy="121621"/>
              </a:xfrm>
              <a:custGeom>
                <a:avLst/>
                <a:gdLst>
                  <a:gd name="T0" fmla="*/ 8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8 w 27"/>
                  <a:gd name="T13" fmla="*/ 0 h 63"/>
                  <a:gd name="T14" fmla="*/ 10 w 27"/>
                  <a:gd name="T15" fmla="*/ 6 h 63"/>
                  <a:gd name="T16" fmla="*/ 0 w 27"/>
                  <a:gd name="T17" fmla="*/ 10 h 63"/>
                  <a:gd name="T18" fmla="*/ 0 w 27"/>
                  <a:gd name="T19" fmla="*/ 21 h 63"/>
                  <a:gd name="T20" fmla="*/ 4 w 27"/>
                  <a:gd name="T21" fmla="*/ 21 h 63"/>
                  <a:gd name="T22" fmla="*/ 8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9"/>
                    </a:move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4" name="Freeform 253"/>
              <p:cNvSpPr>
                <a:spLocks/>
              </p:cNvSpPr>
              <p:nvPr/>
            </p:nvSpPr>
            <p:spPr bwMode="auto">
              <a:xfrm>
                <a:off x="1570657" y="4384219"/>
                <a:ext cx="84750" cy="114275"/>
              </a:xfrm>
              <a:custGeom>
                <a:avLst/>
                <a:gdLst>
                  <a:gd name="T0" fmla="*/ 5 w 44"/>
                  <a:gd name="T1" fmla="*/ 3 h 59"/>
                  <a:gd name="T2" fmla="*/ 0 w 44"/>
                  <a:gd name="T3" fmla="*/ 28 h 59"/>
                  <a:gd name="T4" fmla="*/ 22 w 44"/>
                  <a:gd name="T5" fmla="*/ 59 h 59"/>
                  <a:gd name="T6" fmla="*/ 38 w 44"/>
                  <a:gd name="T7" fmla="*/ 51 h 59"/>
                  <a:gd name="T8" fmla="*/ 44 w 44"/>
                  <a:gd name="T9" fmla="*/ 27 h 59"/>
                  <a:gd name="T10" fmla="*/ 44 w 44"/>
                  <a:gd name="T11" fmla="*/ 22 h 59"/>
                  <a:gd name="T12" fmla="*/ 28 w 44"/>
                  <a:gd name="T13" fmla="*/ 13 h 59"/>
                  <a:gd name="T14" fmla="*/ 30 w 44"/>
                  <a:gd name="T15" fmla="*/ 27 h 59"/>
                  <a:gd name="T16" fmla="*/ 22 w 44"/>
                  <a:gd name="T17" fmla="*/ 48 h 59"/>
                  <a:gd name="T18" fmla="*/ 13 w 44"/>
                  <a:gd name="T19" fmla="*/ 28 h 59"/>
                  <a:gd name="T20" fmla="*/ 18 w 44"/>
                  <a:gd name="T21" fmla="*/ 7 h 59"/>
                  <a:gd name="T22" fmla="*/ 7 w 44"/>
                  <a:gd name="T23" fmla="*/ 0 h 59"/>
                  <a:gd name="T24" fmla="*/ 5 w 44"/>
                  <a:gd name="T25"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9">
                    <a:moveTo>
                      <a:pt x="5" y="3"/>
                    </a:moveTo>
                    <a:cubicBezTo>
                      <a:pt x="1" y="9"/>
                      <a:pt x="0" y="17"/>
                      <a:pt x="0" y="28"/>
                    </a:cubicBezTo>
                    <a:cubicBezTo>
                      <a:pt x="0" y="49"/>
                      <a:pt x="7" y="59"/>
                      <a:pt x="22" y="59"/>
                    </a:cubicBezTo>
                    <a:cubicBezTo>
                      <a:pt x="29" y="59"/>
                      <a:pt x="34" y="56"/>
                      <a:pt x="38" y="51"/>
                    </a:cubicBezTo>
                    <a:cubicBezTo>
                      <a:pt x="42" y="45"/>
                      <a:pt x="44" y="37"/>
                      <a:pt x="44" y="27"/>
                    </a:cubicBezTo>
                    <a:cubicBezTo>
                      <a:pt x="44" y="25"/>
                      <a:pt x="44" y="24"/>
                      <a:pt x="44" y="22"/>
                    </a:cubicBezTo>
                    <a:cubicBezTo>
                      <a:pt x="39" y="19"/>
                      <a:pt x="34" y="16"/>
                      <a:pt x="28" y="13"/>
                    </a:cubicBezTo>
                    <a:cubicBezTo>
                      <a:pt x="29" y="16"/>
                      <a:pt x="30" y="21"/>
                      <a:pt x="30" y="27"/>
                    </a:cubicBezTo>
                    <a:cubicBezTo>
                      <a:pt x="30" y="41"/>
                      <a:pt x="27" y="48"/>
                      <a:pt x="22" y="48"/>
                    </a:cubicBezTo>
                    <a:cubicBezTo>
                      <a:pt x="16" y="48"/>
                      <a:pt x="13" y="41"/>
                      <a:pt x="13" y="28"/>
                    </a:cubicBezTo>
                    <a:cubicBezTo>
                      <a:pt x="13" y="16"/>
                      <a:pt x="15" y="9"/>
                      <a:pt x="18" y="7"/>
                    </a:cubicBezTo>
                    <a:cubicBezTo>
                      <a:pt x="15" y="4"/>
                      <a:pt x="11" y="2"/>
                      <a:pt x="7" y="0"/>
                    </a:cubicBezTo>
                    <a:cubicBezTo>
                      <a:pt x="7" y="1"/>
                      <a:pt x="6" y="2"/>
                      <a:pt x="5" y="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5" name="Freeform 254"/>
              <p:cNvSpPr>
                <a:spLocks/>
              </p:cNvSpPr>
              <p:nvPr/>
            </p:nvSpPr>
            <p:spPr bwMode="auto">
              <a:xfrm>
                <a:off x="1684744" y="4447886"/>
                <a:ext cx="61118" cy="50607"/>
              </a:xfrm>
              <a:custGeom>
                <a:avLst/>
                <a:gdLst>
                  <a:gd name="T0" fmla="*/ 22 w 32"/>
                  <a:gd name="T1" fmla="*/ 26 h 26"/>
                  <a:gd name="T2" fmla="*/ 32 w 32"/>
                  <a:gd name="T3" fmla="*/ 24 h 26"/>
                  <a:gd name="T4" fmla="*/ 20 w 32"/>
                  <a:gd name="T5" fmla="*/ 14 h 26"/>
                  <a:gd name="T6" fmla="*/ 17 w 32"/>
                  <a:gd name="T7" fmla="*/ 12 h 26"/>
                  <a:gd name="T8" fmla="*/ 0 w 32"/>
                  <a:gd name="T9" fmla="*/ 0 h 26"/>
                  <a:gd name="T10" fmla="*/ 22 w 32"/>
                  <a:gd name="T11" fmla="*/ 26 h 26"/>
                </a:gdLst>
                <a:ahLst/>
                <a:cxnLst>
                  <a:cxn ang="0">
                    <a:pos x="T0" y="T1"/>
                  </a:cxn>
                  <a:cxn ang="0">
                    <a:pos x="T2" y="T3"/>
                  </a:cxn>
                  <a:cxn ang="0">
                    <a:pos x="T4" y="T5"/>
                  </a:cxn>
                  <a:cxn ang="0">
                    <a:pos x="T6" y="T7"/>
                  </a:cxn>
                  <a:cxn ang="0">
                    <a:pos x="T8" y="T9"/>
                  </a:cxn>
                  <a:cxn ang="0">
                    <a:pos x="T10" y="T11"/>
                  </a:cxn>
                </a:cxnLst>
                <a:rect l="0" t="0" r="r" b="b"/>
                <a:pathLst>
                  <a:path w="32" h="26">
                    <a:moveTo>
                      <a:pt x="22" y="26"/>
                    </a:moveTo>
                    <a:cubicBezTo>
                      <a:pt x="25" y="26"/>
                      <a:pt x="29" y="25"/>
                      <a:pt x="32" y="24"/>
                    </a:cubicBezTo>
                    <a:cubicBezTo>
                      <a:pt x="28" y="20"/>
                      <a:pt x="24" y="17"/>
                      <a:pt x="20" y="14"/>
                    </a:cubicBezTo>
                    <a:cubicBezTo>
                      <a:pt x="19" y="14"/>
                      <a:pt x="17" y="13"/>
                      <a:pt x="17" y="12"/>
                    </a:cubicBezTo>
                    <a:cubicBezTo>
                      <a:pt x="11" y="8"/>
                      <a:pt x="5" y="4"/>
                      <a:pt x="0" y="0"/>
                    </a:cubicBezTo>
                    <a:cubicBezTo>
                      <a:pt x="1" y="17"/>
                      <a:pt x="8" y="26"/>
                      <a:pt x="22" y="2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6" name="Freeform 255"/>
              <p:cNvSpPr>
                <a:spLocks/>
              </p:cNvSpPr>
              <p:nvPr/>
            </p:nvSpPr>
            <p:spPr bwMode="auto">
              <a:xfrm>
                <a:off x="401263" y="4305043"/>
                <a:ext cx="26892" cy="42445"/>
              </a:xfrm>
              <a:custGeom>
                <a:avLst/>
                <a:gdLst>
                  <a:gd name="T0" fmla="*/ 14 w 14"/>
                  <a:gd name="T1" fmla="*/ 22 h 22"/>
                  <a:gd name="T2" fmla="*/ 14 w 14"/>
                  <a:gd name="T3" fmla="*/ 0 h 22"/>
                  <a:gd name="T4" fmla="*/ 0 w 14"/>
                  <a:gd name="T5" fmla="*/ 6 h 22"/>
                  <a:gd name="T6" fmla="*/ 0 w 14"/>
                  <a:gd name="T7" fmla="*/ 22 h 22"/>
                  <a:gd name="T8" fmla="*/ 14 w 14"/>
                  <a:gd name="T9" fmla="*/ 22 h 22"/>
                </a:gdLst>
                <a:ahLst/>
                <a:cxnLst>
                  <a:cxn ang="0">
                    <a:pos x="T0" y="T1"/>
                  </a:cxn>
                  <a:cxn ang="0">
                    <a:pos x="T2" y="T3"/>
                  </a:cxn>
                  <a:cxn ang="0">
                    <a:pos x="T4" y="T5"/>
                  </a:cxn>
                  <a:cxn ang="0">
                    <a:pos x="T6" y="T7"/>
                  </a:cxn>
                  <a:cxn ang="0">
                    <a:pos x="T8" y="T9"/>
                  </a:cxn>
                </a:cxnLst>
                <a:rect l="0" t="0" r="r" b="b"/>
                <a:pathLst>
                  <a:path w="14" h="22">
                    <a:moveTo>
                      <a:pt x="14" y="22"/>
                    </a:moveTo>
                    <a:cubicBezTo>
                      <a:pt x="14" y="22"/>
                      <a:pt x="14" y="22"/>
                      <a:pt x="14" y="0"/>
                    </a:cubicBezTo>
                    <a:cubicBezTo>
                      <a:pt x="9" y="2"/>
                      <a:pt x="5" y="4"/>
                      <a:pt x="0" y="6"/>
                    </a:cubicBezTo>
                    <a:cubicBezTo>
                      <a:pt x="0" y="11"/>
                      <a:pt x="0" y="16"/>
                      <a:pt x="0" y="22"/>
                    </a:cubicBezTo>
                    <a:cubicBezTo>
                      <a:pt x="0" y="22"/>
                      <a:pt x="0" y="22"/>
                      <a:pt x="14" y="2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7" name="Freeform 256"/>
              <p:cNvSpPr>
                <a:spLocks/>
              </p:cNvSpPr>
              <p:nvPr/>
            </p:nvSpPr>
            <p:spPr bwMode="auto">
              <a:xfrm>
                <a:off x="457492" y="4264230"/>
                <a:ext cx="84750" cy="87339"/>
              </a:xfrm>
              <a:custGeom>
                <a:avLst/>
                <a:gdLst>
                  <a:gd name="T0" fmla="*/ 22 w 44"/>
                  <a:gd name="T1" fmla="*/ 45 h 45"/>
                  <a:gd name="T2" fmla="*/ 38 w 44"/>
                  <a:gd name="T3" fmla="*/ 37 h 45"/>
                  <a:gd name="T4" fmla="*/ 44 w 44"/>
                  <a:gd name="T5" fmla="*/ 13 h 45"/>
                  <a:gd name="T6" fmla="*/ 43 w 44"/>
                  <a:gd name="T7" fmla="*/ 0 h 45"/>
                  <a:gd name="T8" fmla="*/ 30 w 44"/>
                  <a:gd name="T9" fmla="*/ 5 h 45"/>
                  <a:gd name="T10" fmla="*/ 30 w 44"/>
                  <a:gd name="T11" fmla="*/ 13 h 45"/>
                  <a:gd name="T12" fmla="*/ 22 w 44"/>
                  <a:gd name="T13" fmla="*/ 34 h 45"/>
                  <a:gd name="T14" fmla="*/ 13 w 44"/>
                  <a:gd name="T15" fmla="*/ 14 h 45"/>
                  <a:gd name="T16" fmla="*/ 13 w 44"/>
                  <a:gd name="T17" fmla="*/ 10 h 45"/>
                  <a:gd name="T18" fmla="*/ 0 w 44"/>
                  <a:gd name="T19" fmla="*/ 15 h 45"/>
                  <a:gd name="T20" fmla="*/ 22 w 44"/>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5">
                    <a:moveTo>
                      <a:pt x="22" y="45"/>
                    </a:moveTo>
                    <a:cubicBezTo>
                      <a:pt x="29" y="45"/>
                      <a:pt x="35" y="42"/>
                      <a:pt x="38" y="37"/>
                    </a:cubicBezTo>
                    <a:cubicBezTo>
                      <a:pt x="42" y="31"/>
                      <a:pt x="44" y="23"/>
                      <a:pt x="44" y="13"/>
                    </a:cubicBezTo>
                    <a:cubicBezTo>
                      <a:pt x="44" y="8"/>
                      <a:pt x="43" y="4"/>
                      <a:pt x="43" y="0"/>
                    </a:cubicBezTo>
                    <a:cubicBezTo>
                      <a:pt x="38" y="2"/>
                      <a:pt x="34" y="3"/>
                      <a:pt x="30" y="5"/>
                    </a:cubicBezTo>
                    <a:cubicBezTo>
                      <a:pt x="30" y="7"/>
                      <a:pt x="30" y="10"/>
                      <a:pt x="30" y="13"/>
                    </a:cubicBezTo>
                    <a:cubicBezTo>
                      <a:pt x="30" y="27"/>
                      <a:pt x="27" y="34"/>
                      <a:pt x="22" y="34"/>
                    </a:cubicBezTo>
                    <a:cubicBezTo>
                      <a:pt x="16" y="34"/>
                      <a:pt x="13" y="27"/>
                      <a:pt x="13" y="14"/>
                    </a:cubicBezTo>
                    <a:cubicBezTo>
                      <a:pt x="13" y="12"/>
                      <a:pt x="13" y="11"/>
                      <a:pt x="13" y="10"/>
                    </a:cubicBezTo>
                    <a:cubicBezTo>
                      <a:pt x="9" y="12"/>
                      <a:pt x="4" y="13"/>
                      <a:pt x="0" y="15"/>
                    </a:cubicBezTo>
                    <a:cubicBezTo>
                      <a:pt x="0" y="35"/>
                      <a:pt x="7" y="45"/>
                      <a:pt x="22" y="4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8" name="Freeform 257"/>
              <p:cNvSpPr>
                <a:spLocks noEditPoints="1"/>
              </p:cNvSpPr>
              <p:nvPr/>
            </p:nvSpPr>
            <p:spPr bwMode="auto">
              <a:xfrm>
                <a:off x="569134" y="4237294"/>
                <a:ext cx="87195" cy="114275"/>
              </a:xfrm>
              <a:custGeom>
                <a:avLst/>
                <a:gdLst>
                  <a:gd name="T0" fmla="*/ 22 w 45"/>
                  <a:gd name="T1" fmla="*/ 59 h 59"/>
                  <a:gd name="T2" fmla="*/ 39 w 45"/>
                  <a:gd name="T3" fmla="*/ 51 h 59"/>
                  <a:gd name="T4" fmla="*/ 45 w 45"/>
                  <a:gd name="T5" fmla="*/ 27 h 59"/>
                  <a:gd name="T6" fmla="*/ 38 w 45"/>
                  <a:gd name="T7" fmla="*/ 0 h 59"/>
                  <a:gd name="T8" fmla="*/ 3 w 45"/>
                  <a:gd name="T9" fmla="*/ 9 h 59"/>
                  <a:gd name="T10" fmla="*/ 0 w 45"/>
                  <a:gd name="T11" fmla="*/ 28 h 59"/>
                  <a:gd name="T12" fmla="*/ 22 w 45"/>
                  <a:gd name="T13" fmla="*/ 59 h 59"/>
                  <a:gd name="T14" fmla="*/ 22 w 45"/>
                  <a:gd name="T15" fmla="*/ 6 h 59"/>
                  <a:gd name="T16" fmla="*/ 31 w 45"/>
                  <a:gd name="T17" fmla="*/ 27 h 59"/>
                  <a:gd name="T18" fmla="*/ 22 w 45"/>
                  <a:gd name="T19" fmla="*/ 48 h 59"/>
                  <a:gd name="T20" fmla="*/ 14 w 45"/>
                  <a:gd name="T21" fmla="*/ 28 h 59"/>
                  <a:gd name="T22" fmla="*/ 22 w 45"/>
                  <a:gd name="T23"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9">
                    <a:moveTo>
                      <a:pt x="22" y="59"/>
                    </a:moveTo>
                    <a:cubicBezTo>
                      <a:pt x="30" y="59"/>
                      <a:pt x="35" y="56"/>
                      <a:pt x="39" y="51"/>
                    </a:cubicBezTo>
                    <a:cubicBezTo>
                      <a:pt x="43" y="45"/>
                      <a:pt x="45" y="37"/>
                      <a:pt x="45" y="27"/>
                    </a:cubicBezTo>
                    <a:cubicBezTo>
                      <a:pt x="45" y="15"/>
                      <a:pt x="43" y="6"/>
                      <a:pt x="38" y="0"/>
                    </a:cubicBezTo>
                    <a:cubicBezTo>
                      <a:pt x="26" y="3"/>
                      <a:pt x="14" y="6"/>
                      <a:pt x="3" y="9"/>
                    </a:cubicBezTo>
                    <a:cubicBezTo>
                      <a:pt x="1" y="14"/>
                      <a:pt x="0" y="20"/>
                      <a:pt x="0" y="28"/>
                    </a:cubicBezTo>
                    <a:cubicBezTo>
                      <a:pt x="0" y="49"/>
                      <a:pt x="8" y="59"/>
                      <a:pt x="22" y="59"/>
                    </a:cubicBezTo>
                    <a:close/>
                    <a:moveTo>
                      <a:pt x="22" y="6"/>
                    </a:moveTo>
                    <a:cubicBezTo>
                      <a:pt x="28" y="6"/>
                      <a:pt x="31" y="12"/>
                      <a:pt x="31" y="27"/>
                    </a:cubicBezTo>
                    <a:cubicBezTo>
                      <a:pt x="31" y="41"/>
                      <a:pt x="28" y="48"/>
                      <a:pt x="22" y="48"/>
                    </a:cubicBezTo>
                    <a:cubicBezTo>
                      <a:pt x="17" y="48"/>
                      <a:pt x="14" y="41"/>
                      <a:pt x="14" y="28"/>
                    </a:cubicBezTo>
                    <a:cubicBezTo>
                      <a:pt x="14" y="13"/>
                      <a:pt x="17" y="6"/>
                      <a:pt x="22"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9" name="Freeform 262"/>
              <p:cNvSpPr>
                <a:spLocks noEditPoints="1"/>
              </p:cNvSpPr>
              <p:nvPr/>
            </p:nvSpPr>
            <p:spPr bwMode="auto">
              <a:xfrm>
                <a:off x="1036077" y="4227499"/>
                <a:ext cx="84750" cy="124070"/>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2"/>
                      <a:pt x="6" y="8"/>
                    </a:cubicBezTo>
                    <a:cubicBezTo>
                      <a:pt x="2" y="14"/>
                      <a:pt x="0" y="22"/>
                      <a:pt x="0" y="33"/>
                    </a:cubicBezTo>
                    <a:cubicBezTo>
                      <a:pt x="0" y="54"/>
                      <a:pt x="7" y="64"/>
                      <a:pt x="22" y="64"/>
                    </a:cubicBezTo>
                    <a:close/>
                    <a:moveTo>
                      <a:pt x="22" y="11"/>
                    </a:moveTo>
                    <a:cubicBezTo>
                      <a:pt x="28" y="11"/>
                      <a:pt x="30" y="17"/>
                      <a:pt x="30" y="32"/>
                    </a:cubicBezTo>
                    <a:cubicBezTo>
                      <a:pt x="30" y="46"/>
                      <a:pt x="28" y="53"/>
                      <a:pt x="22" y="53"/>
                    </a:cubicBezTo>
                    <a:cubicBezTo>
                      <a:pt x="17" y="53"/>
                      <a:pt x="14" y="46"/>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0" name="Freeform 263"/>
              <p:cNvSpPr>
                <a:spLocks/>
              </p:cNvSpPr>
              <p:nvPr/>
            </p:nvSpPr>
            <p:spPr bwMode="auto">
              <a:xfrm>
                <a:off x="1150164" y="4231580"/>
                <a:ext cx="49710" cy="115907"/>
              </a:xfrm>
              <a:custGeom>
                <a:avLst/>
                <a:gdLst>
                  <a:gd name="T0" fmla="*/ 0 w 26"/>
                  <a:gd name="T1" fmla="*/ 7 h 60"/>
                  <a:gd name="T2" fmla="*/ 0 w 26"/>
                  <a:gd name="T3" fmla="*/ 18 h 60"/>
                  <a:gd name="T4" fmla="*/ 4 w 26"/>
                  <a:gd name="T5" fmla="*/ 18 h 60"/>
                  <a:gd name="T6" fmla="*/ 7 w 26"/>
                  <a:gd name="T7" fmla="*/ 16 h 60"/>
                  <a:gd name="T8" fmla="*/ 10 w 26"/>
                  <a:gd name="T9" fmla="*/ 14 h 60"/>
                  <a:gd name="T10" fmla="*/ 13 w 26"/>
                  <a:gd name="T11" fmla="*/ 12 h 60"/>
                  <a:gd name="T12" fmla="*/ 13 w 26"/>
                  <a:gd name="T13" fmla="*/ 60 h 60"/>
                  <a:gd name="T14" fmla="*/ 26 w 26"/>
                  <a:gd name="T15" fmla="*/ 60 h 60"/>
                  <a:gd name="T16" fmla="*/ 26 w 26"/>
                  <a:gd name="T17" fmla="*/ 3 h 60"/>
                  <a:gd name="T18" fmla="*/ 14 w 26"/>
                  <a:gd name="T19" fmla="*/ 0 h 60"/>
                  <a:gd name="T20" fmla="*/ 10 w 26"/>
                  <a:gd name="T21" fmla="*/ 3 h 60"/>
                  <a:gd name="T22" fmla="*/ 0 w 26"/>
                  <a:gd name="T23"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0">
                    <a:moveTo>
                      <a:pt x="0" y="7"/>
                    </a:moveTo>
                    <a:cubicBezTo>
                      <a:pt x="0" y="7"/>
                      <a:pt x="0" y="7"/>
                      <a:pt x="0" y="18"/>
                    </a:cubicBezTo>
                    <a:cubicBezTo>
                      <a:pt x="1" y="18"/>
                      <a:pt x="2" y="18"/>
                      <a:pt x="4" y="18"/>
                    </a:cubicBezTo>
                    <a:cubicBezTo>
                      <a:pt x="5" y="17"/>
                      <a:pt x="6" y="17"/>
                      <a:pt x="7" y="16"/>
                    </a:cubicBezTo>
                    <a:cubicBezTo>
                      <a:pt x="8" y="16"/>
                      <a:pt x="9" y="15"/>
                      <a:pt x="10" y="14"/>
                    </a:cubicBezTo>
                    <a:cubicBezTo>
                      <a:pt x="11" y="14"/>
                      <a:pt x="12" y="13"/>
                      <a:pt x="13" y="12"/>
                    </a:cubicBezTo>
                    <a:cubicBezTo>
                      <a:pt x="13" y="12"/>
                      <a:pt x="13" y="12"/>
                      <a:pt x="13" y="60"/>
                    </a:cubicBezTo>
                    <a:cubicBezTo>
                      <a:pt x="13" y="60"/>
                      <a:pt x="13" y="60"/>
                      <a:pt x="26" y="60"/>
                    </a:cubicBezTo>
                    <a:cubicBezTo>
                      <a:pt x="26" y="60"/>
                      <a:pt x="26" y="60"/>
                      <a:pt x="26" y="3"/>
                    </a:cubicBezTo>
                    <a:cubicBezTo>
                      <a:pt x="22" y="2"/>
                      <a:pt x="18" y="1"/>
                      <a:pt x="14" y="0"/>
                    </a:cubicBezTo>
                    <a:cubicBezTo>
                      <a:pt x="13" y="1"/>
                      <a:pt x="12" y="2"/>
                      <a:pt x="10" y="3"/>
                    </a:cubicBezTo>
                    <a:cubicBezTo>
                      <a:pt x="6" y="4"/>
                      <a:pt x="4" y="6"/>
                      <a:pt x="0" y="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1" name="Freeform 265"/>
              <p:cNvSpPr>
                <a:spLocks/>
              </p:cNvSpPr>
              <p:nvPr/>
            </p:nvSpPr>
            <p:spPr bwMode="auto">
              <a:xfrm>
                <a:off x="1309886" y="4264230"/>
                <a:ext cx="5705" cy="2449"/>
              </a:xfrm>
              <a:custGeom>
                <a:avLst/>
                <a:gdLst>
                  <a:gd name="T0" fmla="*/ 3 w 3"/>
                  <a:gd name="T1" fmla="*/ 1 h 1"/>
                  <a:gd name="T2" fmla="*/ 0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cubicBezTo>
                      <a:pt x="2" y="1"/>
                      <a:pt x="1" y="0"/>
                      <a:pt x="0" y="0"/>
                    </a:cubicBezTo>
                    <a:cubicBezTo>
                      <a:pt x="0" y="0"/>
                      <a:pt x="0" y="1"/>
                      <a:pt x="0" y="1"/>
                    </a:cubicBezTo>
                    <a:cubicBezTo>
                      <a:pt x="0" y="1"/>
                      <a:pt x="1" y="1"/>
                      <a:pt x="3" y="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2" name="Freeform 266"/>
              <p:cNvSpPr>
                <a:spLocks/>
              </p:cNvSpPr>
              <p:nvPr/>
            </p:nvSpPr>
            <p:spPr bwMode="auto">
              <a:xfrm>
                <a:off x="1333518" y="4272393"/>
                <a:ext cx="26892" cy="75095"/>
              </a:xfrm>
              <a:custGeom>
                <a:avLst/>
                <a:gdLst>
                  <a:gd name="T0" fmla="*/ 14 w 14"/>
                  <a:gd name="T1" fmla="*/ 39 h 39"/>
                  <a:gd name="T2" fmla="*/ 14 w 14"/>
                  <a:gd name="T3" fmla="*/ 5 h 39"/>
                  <a:gd name="T4" fmla="*/ 0 w 14"/>
                  <a:gd name="T5" fmla="*/ 0 h 39"/>
                  <a:gd name="T6" fmla="*/ 0 w 14"/>
                  <a:gd name="T7" fmla="*/ 39 h 39"/>
                  <a:gd name="T8" fmla="*/ 14 w 14"/>
                  <a:gd name="T9" fmla="*/ 39 h 39"/>
                </a:gdLst>
                <a:ahLst/>
                <a:cxnLst>
                  <a:cxn ang="0">
                    <a:pos x="T0" y="T1"/>
                  </a:cxn>
                  <a:cxn ang="0">
                    <a:pos x="T2" y="T3"/>
                  </a:cxn>
                  <a:cxn ang="0">
                    <a:pos x="T4" y="T5"/>
                  </a:cxn>
                  <a:cxn ang="0">
                    <a:pos x="T6" y="T7"/>
                  </a:cxn>
                  <a:cxn ang="0">
                    <a:pos x="T8" y="T9"/>
                  </a:cxn>
                </a:cxnLst>
                <a:rect l="0" t="0" r="r" b="b"/>
                <a:pathLst>
                  <a:path w="14" h="39">
                    <a:moveTo>
                      <a:pt x="14" y="39"/>
                    </a:moveTo>
                    <a:cubicBezTo>
                      <a:pt x="14" y="39"/>
                      <a:pt x="14" y="39"/>
                      <a:pt x="14" y="5"/>
                    </a:cubicBezTo>
                    <a:cubicBezTo>
                      <a:pt x="10" y="3"/>
                      <a:pt x="5" y="2"/>
                      <a:pt x="0" y="0"/>
                    </a:cubicBezTo>
                    <a:cubicBezTo>
                      <a:pt x="0" y="7"/>
                      <a:pt x="0" y="19"/>
                      <a:pt x="0" y="39"/>
                    </a:cubicBezTo>
                    <a:cubicBezTo>
                      <a:pt x="0" y="39"/>
                      <a:pt x="0" y="39"/>
                      <a:pt x="14" y="3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3" name="Freeform 267"/>
              <p:cNvSpPr>
                <a:spLocks/>
              </p:cNvSpPr>
              <p:nvPr/>
            </p:nvSpPr>
            <p:spPr bwMode="auto">
              <a:xfrm>
                <a:off x="1388932" y="4291166"/>
                <a:ext cx="79046" cy="60402"/>
              </a:xfrm>
              <a:custGeom>
                <a:avLst/>
                <a:gdLst>
                  <a:gd name="T0" fmla="*/ 22 w 41"/>
                  <a:gd name="T1" fmla="*/ 31 h 31"/>
                  <a:gd name="T2" fmla="*/ 39 w 41"/>
                  <a:gd name="T3" fmla="*/ 23 h 31"/>
                  <a:gd name="T4" fmla="*/ 41 w 41"/>
                  <a:gd name="T5" fmla="*/ 17 h 31"/>
                  <a:gd name="T6" fmla="*/ 29 w 41"/>
                  <a:gd name="T7" fmla="*/ 12 h 31"/>
                  <a:gd name="T8" fmla="*/ 22 w 41"/>
                  <a:gd name="T9" fmla="*/ 20 h 31"/>
                  <a:gd name="T10" fmla="*/ 14 w 41"/>
                  <a:gd name="T11" fmla="*/ 6 h 31"/>
                  <a:gd name="T12" fmla="*/ 0 w 41"/>
                  <a:gd name="T13" fmla="*/ 0 h 31"/>
                  <a:gd name="T14" fmla="*/ 22 w 41"/>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2" y="31"/>
                    </a:moveTo>
                    <a:cubicBezTo>
                      <a:pt x="29" y="31"/>
                      <a:pt x="35" y="28"/>
                      <a:pt x="39" y="23"/>
                    </a:cubicBezTo>
                    <a:cubicBezTo>
                      <a:pt x="40" y="21"/>
                      <a:pt x="41" y="19"/>
                      <a:pt x="41" y="17"/>
                    </a:cubicBezTo>
                    <a:cubicBezTo>
                      <a:pt x="37" y="15"/>
                      <a:pt x="33" y="14"/>
                      <a:pt x="29" y="12"/>
                    </a:cubicBezTo>
                    <a:cubicBezTo>
                      <a:pt x="28" y="17"/>
                      <a:pt x="25" y="20"/>
                      <a:pt x="22" y="20"/>
                    </a:cubicBezTo>
                    <a:cubicBezTo>
                      <a:pt x="17" y="20"/>
                      <a:pt x="15" y="15"/>
                      <a:pt x="14" y="6"/>
                    </a:cubicBezTo>
                    <a:cubicBezTo>
                      <a:pt x="9" y="4"/>
                      <a:pt x="5" y="2"/>
                      <a:pt x="0" y="0"/>
                    </a:cubicBezTo>
                    <a:cubicBezTo>
                      <a:pt x="0" y="21"/>
                      <a:pt x="7" y="31"/>
                      <a:pt x="22" y="3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4" name="Freeform 268"/>
              <p:cNvSpPr>
                <a:spLocks/>
              </p:cNvSpPr>
              <p:nvPr/>
            </p:nvSpPr>
            <p:spPr bwMode="auto">
              <a:xfrm>
                <a:off x="-356602" y="5837140"/>
                <a:ext cx="38301" cy="119989"/>
              </a:xfrm>
              <a:custGeom>
                <a:avLst/>
                <a:gdLst>
                  <a:gd name="T0" fmla="*/ 20 w 20"/>
                  <a:gd name="T1" fmla="*/ 0 h 62"/>
                  <a:gd name="T2" fmla="*/ 12 w 20"/>
                  <a:gd name="T3" fmla="*/ 0 h 62"/>
                  <a:gd name="T4" fmla="*/ 4 w 20"/>
                  <a:gd name="T5" fmla="*/ 5 h 62"/>
                  <a:gd name="T6" fmla="*/ 0 w 20"/>
                  <a:gd name="T7" fmla="*/ 7 h 62"/>
                  <a:gd name="T8" fmla="*/ 3 w 20"/>
                  <a:gd name="T9" fmla="*/ 17 h 62"/>
                  <a:gd name="T10" fmla="*/ 4 w 20"/>
                  <a:gd name="T11" fmla="*/ 16 h 62"/>
                  <a:gd name="T12" fmla="*/ 7 w 20"/>
                  <a:gd name="T13" fmla="*/ 15 h 62"/>
                  <a:gd name="T14" fmla="*/ 7 w 20"/>
                  <a:gd name="T15" fmla="*/ 31 h 62"/>
                  <a:gd name="T16" fmla="*/ 17 w 20"/>
                  <a:gd name="T17" fmla="*/ 62 h 62"/>
                  <a:gd name="T18" fmla="*/ 20 w 20"/>
                  <a:gd name="T19" fmla="*/ 62 h 62"/>
                  <a:gd name="T20" fmla="*/ 20 w 20"/>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2">
                    <a:moveTo>
                      <a:pt x="20" y="0"/>
                    </a:moveTo>
                    <a:cubicBezTo>
                      <a:pt x="12" y="0"/>
                      <a:pt x="12" y="0"/>
                      <a:pt x="12" y="0"/>
                    </a:cubicBezTo>
                    <a:cubicBezTo>
                      <a:pt x="9" y="2"/>
                      <a:pt x="7" y="4"/>
                      <a:pt x="4" y="5"/>
                    </a:cubicBezTo>
                    <a:cubicBezTo>
                      <a:pt x="3" y="6"/>
                      <a:pt x="1" y="6"/>
                      <a:pt x="0" y="7"/>
                    </a:cubicBezTo>
                    <a:cubicBezTo>
                      <a:pt x="1" y="10"/>
                      <a:pt x="2" y="14"/>
                      <a:pt x="3" y="17"/>
                    </a:cubicBezTo>
                    <a:cubicBezTo>
                      <a:pt x="3" y="17"/>
                      <a:pt x="4" y="17"/>
                      <a:pt x="4" y="16"/>
                    </a:cubicBezTo>
                    <a:cubicBezTo>
                      <a:pt x="5" y="16"/>
                      <a:pt x="6" y="15"/>
                      <a:pt x="7" y="15"/>
                    </a:cubicBezTo>
                    <a:cubicBezTo>
                      <a:pt x="7" y="15"/>
                      <a:pt x="7" y="15"/>
                      <a:pt x="7" y="31"/>
                    </a:cubicBezTo>
                    <a:cubicBezTo>
                      <a:pt x="10" y="41"/>
                      <a:pt x="13" y="52"/>
                      <a:pt x="17" y="62"/>
                    </a:cubicBezTo>
                    <a:cubicBezTo>
                      <a:pt x="18" y="62"/>
                      <a:pt x="19" y="62"/>
                      <a:pt x="20" y="62"/>
                    </a:cubicBezTo>
                    <a:cubicBezTo>
                      <a:pt x="20" y="62"/>
                      <a:pt x="20" y="62"/>
                      <a:pt x="20"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5" name="Freeform 269"/>
              <p:cNvSpPr>
                <a:spLocks noEditPoints="1"/>
              </p:cNvSpPr>
              <p:nvPr/>
            </p:nvSpPr>
            <p:spPr bwMode="auto">
              <a:xfrm>
                <a:off x="-288965" y="5837140"/>
                <a:ext cx="84750" cy="123254"/>
              </a:xfrm>
              <a:custGeom>
                <a:avLst/>
                <a:gdLst>
                  <a:gd name="T0" fmla="*/ 39 w 44"/>
                  <a:gd name="T1" fmla="*/ 56 h 64"/>
                  <a:gd name="T2" fmla="*/ 44 w 44"/>
                  <a:gd name="T3" fmla="*/ 32 h 64"/>
                  <a:gd name="T4" fmla="*/ 23 w 44"/>
                  <a:gd name="T5" fmla="*/ 0 h 64"/>
                  <a:gd name="T6" fmla="*/ 6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3"/>
                      <a:pt x="6" y="8"/>
                    </a:cubicBezTo>
                    <a:cubicBezTo>
                      <a:pt x="2" y="15"/>
                      <a:pt x="0" y="22"/>
                      <a:pt x="0" y="33"/>
                    </a:cubicBezTo>
                    <a:cubicBezTo>
                      <a:pt x="0" y="54"/>
                      <a:pt x="8" y="64"/>
                      <a:pt x="22" y="64"/>
                    </a:cubicBezTo>
                    <a:cubicBezTo>
                      <a:pt x="30" y="64"/>
                      <a:pt x="35" y="61"/>
                      <a:pt x="39" y="56"/>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6" name="Freeform 270"/>
              <p:cNvSpPr>
                <a:spLocks/>
              </p:cNvSpPr>
              <p:nvPr/>
            </p:nvSpPr>
            <p:spPr bwMode="auto">
              <a:xfrm>
                <a:off x="-175692" y="5837140"/>
                <a:ext cx="52154" cy="119989"/>
              </a:xfrm>
              <a:custGeom>
                <a:avLst/>
                <a:gdLst>
                  <a:gd name="T0" fmla="*/ 27 w 27"/>
                  <a:gd name="T1" fmla="*/ 62 h 62"/>
                  <a:gd name="T2" fmla="*/ 27 w 27"/>
                  <a:gd name="T3" fmla="*/ 0 h 62"/>
                  <a:gd name="T4" fmla="*/ 18 w 27"/>
                  <a:gd name="T5" fmla="*/ 0 h 62"/>
                  <a:gd name="T6" fmla="*/ 10 w 27"/>
                  <a:gd name="T7" fmla="*/ 5 h 62"/>
                  <a:gd name="T8" fmla="*/ 0 w 27"/>
                  <a:gd name="T9" fmla="*/ 9 h 62"/>
                  <a:gd name="T10" fmla="*/ 0 w 27"/>
                  <a:gd name="T11" fmla="*/ 20 h 62"/>
                  <a:gd name="T12" fmla="*/ 4 w 27"/>
                  <a:gd name="T13" fmla="*/ 20 h 62"/>
                  <a:gd name="T14" fmla="*/ 7 w 27"/>
                  <a:gd name="T15" fmla="*/ 18 h 62"/>
                  <a:gd name="T16" fmla="*/ 10 w 27"/>
                  <a:gd name="T17" fmla="*/ 16 h 62"/>
                  <a:gd name="T18" fmla="*/ 13 w 27"/>
                  <a:gd name="T19" fmla="*/ 15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8" y="0"/>
                      <a:pt x="18" y="0"/>
                      <a:pt x="18" y="0"/>
                    </a:cubicBezTo>
                    <a:cubicBezTo>
                      <a:pt x="16" y="2"/>
                      <a:pt x="13" y="4"/>
                      <a:pt x="10" y="5"/>
                    </a:cubicBezTo>
                    <a:cubicBezTo>
                      <a:pt x="7"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5"/>
                    </a:cubicBezTo>
                    <a:cubicBezTo>
                      <a:pt x="13" y="15"/>
                      <a:pt x="13" y="15"/>
                      <a:pt x="13" y="62"/>
                    </a:cubicBezTo>
                    <a:cubicBezTo>
                      <a:pt x="13" y="62"/>
                      <a:pt x="13" y="62"/>
                      <a:pt x="27" y="6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7" name="Freeform 271"/>
              <p:cNvSpPr>
                <a:spLocks noEditPoints="1"/>
              </p:cNvSpPr>
              <p:nvPr/>
            </p:nvSpPr>
            <p:spPr bwMode="auto">
              <a:xfrm>
                <a:off x="-96646" y="5837140"/>
                <a:ext cx="87195" cy="123254"/>
              </a:xfrm>
              <a:custGeom>
                <a:avLst/>
                <a:gdLst>
                  <a:gd name="T0" fmla="*/ 39 w 45"/>
                  <a:gd name="T1" fmla="*/ 56 h 64"/>
                  <a:gd name="T2" fmla="*/ 45 w 45"/>
                  <a:gd name="T3" fmla="*/ 32 h 64"/>
                  <a:gd name="T4" fmla="*/ 23 w 45"/>
                  <a:gd name="T5" fmla="*/ 0 h 64"/>
                  <a:gd name="T6" fmla="*/ 6 w 45"/>
                  <a:gd name="T7" fmla="*/ 8 h 64"/>
                  <a:gd name="T8" fmla="*/ 0 w 45"/>
                  <a:gd name="T9" fmla="*/ 33 h 64"/>
                  <a:gd name="T10" fmla="*/ 23 w 45"/>
                  <a:gd name="T11" fmla="*/ 64 h 64"/>
                  <a:gd name="T12" fmla="*/ 39 w 45"/>
                  <a:gd name="T13" fmla="*/ 56 h 64"/>
                  <a:gd name="T14" fmla="*/ 14 w 45"/>
                  <a:gd name="T15" fmla="*/ 33 h 64"/>
                  <a:gd name="T16" fmla="*/ 23 w 45"/>
                  <a:gd name="T17" fmla="*/ 11 h 64"/>
                  <a:gd name="T18" fmla="*/ 31 w 45"/>
                  <a:gd name="T19" fmla="*/ 32 h 64"/>
                  <a:gd name="T20" fmla="*/ 23 w 45"/>
                  <a:gd name="T21" fmla="*/ 53 h 64"/>
                  <a:gd name="T22" fmla="*/ 14 w 45"/>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39" y="56"/>
                    </a:moveTo>
                    <a:cubicBezTo>
                      <a:pt x="43" y="50"/>
                      <a:pt x="45" y="42"/>
                      <a:pt x="45" y="32"/>
                    </a:cubicBezTo>
                    <a:cubicBezTo>
                      <a:pt x="45" y="11"/>
                      <a:pt x="38" y="0"/>
                      <a:pt x="23" y="0"/>
                    </a:cubicBezTo>
                    <a:cubicBezTo>
                      <a:pt x="16" y="0"/>
                      <a:pt x="10" y="3"/>
                      <a:pt x="6" y="8"/>
                    </a:cubicBezTo>
                    <a:cubicBezTo>
                      <a:pt x="2" y="15"/>
                      <a:pt x="0" y="22"/>
                      <a:pt x="0" y="33"/>
                    </a:cubicBezTo>
                    <a:cubicBezTo>
                      <a:pt x="0" y="54"/>
                      <a:pt x="8" y="64"/>
                      <a:pt x="23" y="64"/>
                    </a:cubicBezTo>
                    <a:cubicBezTo>
                      <a:pt x="30" y="64"/>
                      <a:pt x="35" y="61"/>
                      <a:pt x="39" y="56"/>
                    </a:cubicBezTo>
                    <a:close/>
                    <a:moveTo>
                      <a:pt x="14" y="33"/>
                    </a:moveTo>
                    <a:cubicBezTo>
                      <a:pt x="14" y="18"/>
                      <a:pt x="17" y="11"/>
                      <a:pt x="23" y="11"/>
                    </a:cubicBezTo>
                    <a:cubicBezTo>
                      <a:pt x="28" y="11"/>
                      <a:pt x="31" y="17"/>
                      <a:pt x="31" y="32"/>
                    </a:cubicBezTo>
                    <a:cubicBezTo>
                      <a:pt x="31" y="47"/>
                      <a:pt x="28" y="53"/>
                      <a:pt x="23" y="53"/>
                    </a:cubicBezTo>
                    <a:cubicBezTo>
                      <a:pt x="17" y="53"/>
                      <a:pt x="14" y="47"/>
                      <a:pt x="14" y="3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8" name="Freeform 272"/>
              <p:cNvSpPr>
                <a:spLocks/>
              </p:cNvSpPr>
              <p:nvPr/>
            </p:nvSpPr>
            <p:spPr bwMode="auto">
              <a:xfrm>
                <a:off x="19071" y="5837140"/>
                <a:ext cx="50524" cy="119989"/>
              </a:xfrm>
              <a:custGeom>
                <a:avLst/>
                <a:gdLst>
                  <a:gd name="T0" fmla="*/ 26 w 26"/>
                  <a:gd name="T1" fmla="*/ 0 h 62"/>
                  <a:gd name="T2" fmla="*/ 18 w 26"/>
                  <a:gd name="T3" fmla="*/ 0 h 62"/>
                  <a:gd name="T4" fmla="*/ 10 w 26"/>
                  <a:gd name="T5" fmla="*/ 5 h 62"/>
                  <a:gd name="T6" fmla="*/ 0 w 26"/>
                  <a:gd name="T7" fmla="*/ 9 h 62"/>
                  <a:gd name="T8" fmla="*/ 0 w 26"/>
                  <a:gd name="T9" fmla="*/ 20 h 62"/>
                  <a:gd name="T10" fmla="*/ 3 w 26"/>
                  <a:gd name="T11" fmla="*/ 20 h 62"/>
                  <a:gd name="T12" fmla="*/ 7 w 26"/>
                  <a:gd name="T13" fmla="*/ 18 h 62"/>
                  <a:gd name="T14" fmla="*/ 10 w 26"/>
                  <a:gd name="T15" fmla="*/ 16 h 62"/>
                  <a:gd name="T16" fmla="*/ 12 w 26"/>
                  <a:gd name="T17" fmla="*/ 15 h 62"/>
                  <a:gd name="T18" fmla="*/ 12 w 26"/>
                  <a:gd name="T19" fmla="*/ 62 h 62"/>
                  <a:gd name="T20" fmla="*/ 26 w 26"/>
                  <a:gd name="T21" fmla="*/ 62 h 62"/>
                  <a:gd name="T22" fmla="*/ 26 w 26"/>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0"/>
                    </a:moveTo>
                    <a:cubicBezTo>
                      <a:pt x="18" y="0"/>
                      <a:pt x="18" y="0"/>
                      <a:pt x="18" y="0"/>
                    </a:cubicBezTo>
                    <a:cubicBezTo>
                      <a:pt x="15" y="2"/>
                      <a:pt x="12" y="4"/>
                      <a:pt x="10" y="5"/>
                    </a:cubicBez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5"/>
                    </a:cubicBezTo>
                    <a:cubicBezTo>
                      <a:pt x="12" y="15"/>
                      <a:pt x="12" y="15"/>
                      <a:pt x="12" y="62"/>
                    </a:cubicBezTo>
                    <a:cubicBezTo>
                      <a:pt x="12" y="62"/>
                      <a:pt x="12" y="62"/>
                      <a:pt x="26" y="62"/>
                    </a:cubicBezTo>
                    <a:cubicBezTo>
                      <a:pt x="26" y="62"/>
                      <a:pt x="26" y="62"/>
                      <a:pt x="26"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9" name="Freeform 273"/>
              <p:cNvSpPr>
                <a:spLocks/>
              </p:cNvSpPr>
              <p:nvPr/>
            </p:nvSpPr>
            <p:spPr bwMode="auto">
              <a:xfrm>
                <a:off x="98117" y="5837140"/>
                <a:ext cx="50524" cy="119989"/>
              </a:xfrm>
              <a:custGeom>
                <a:avLst/>
                <a:gdLst>
                  <a:gd name="T0" fmla="*/ 26 w 26"/>
                  <a:gd name="T1" fmla="*/ 0 h 62"/>
                  <a:gd name="T2" fmla="*/ 18 w 26"/>
                  <a:gd name="T3" fmla="*/ 0 h 62"/>
                  <a:gd name="T4" fmla="*/ 10 w 26"/>
                  <a:gd name="T5" fmla="*/ 5 h 62"/>
                  <a:gd name="T6" fmla="*/ 0 w 26"/>
                  <a:gd name="T7" fmla="*/ 9 h 62"/>
                  <a:gd name="T8" fmla="*/ 0 w 26"/>
                  <a:gd name="T9" fmla="*/ 20 h 62"/>
                  <a:gd name="T10" fmla="*/ 3 w 26"/>
                  <a:gd name="T11" fmla="*/ 20 h 62"/>
                  <a:gd name="T12" fmla="*/ 7 w 26"/>
                  <a:gd name="T13" fmla="*/ 18 h 62"/>
                  <a:gd name="T14" fmla="*/ 10 w 26"/>
                  <a:gd name="T15" fmla="*/ 16 h 62"/>
                  <a:gd name="T16" fmla="*/ 13 w 26"/>
                  <a:gd name="T17" fmla="*/ 15 h 62"/>
                  <a:gd name="T18" fmla="*/ 13 w 26"/>
                  <a:gd name="T19" fmla="*/ 62 h 62"/>
                  <a:gd name="T20" fmla="*/ 26 w 26"/>
                  <a:gd name="T21" fmla="*/ 62 h 62"/>
                  <a:gd name="T22" fmla="*/ 26 w 26"/>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0"/>
                    </a:moveTo>
                    <a:cubicBezTo>
                      <a:pt x="18" y="0"/>
                      <a:pt x="18" y="0"/>
                      <a:pt x="18" y="0"/>
                    </a:cubicBez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5"/>
                      <a:pt x="13" y="15"/>
                    </a:cubicBezTo>
                    <a:cubicBezTo>
                      <a:pt x="13" y="15"/>
                      <a:pt x="13" y="15"/>
                      <a:pt x="13" y="62"/>
                    </a:cubicBezTo>
                    <a:cubicBezTo>
                      <a:pt x="13" y="62"/>
                      <a:pt x="13" y="62"/>
                      <a:pt x="26" y="62"/>
                    </a:cubicBezTo>
                    <a:cubicBezTo>
                      <a:pt x="26" y="62"/>
                      <a:pt x="26" y="62"/>
                      <a:pt x="26"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0" name="Freeform 274"/>
              <p:cNvSpPr>
                <a:spLocks/>
              </p:cNvSpPr>
              <p:nvPr/>
            </p:nvSpPr>
            <p:spPr bwMode="auto">
              <a:xfrm>
                <a:off x="177163" y="5837140"/>
                <a:ext cx="50524" cy="119989"/>
              </a:xfrm>
              <a:custGeom>
                <a:avLst/>
                <a:gdLst>
                  <a:gd name="T0" fmla="*/ 26 w 26"/>
                  <a:gd name="T1" fmla="*/ 62 h 62"/>
                  <a:gd name="T2" fmla="*/ 26 w 26"/>
                  <a:gd name="T3" fmla="*/ 0 h 62"/>
                  <a:gd name="T4" fmla="*/ 18 w 26"/>
                  <a:gd name="T5" fmla="*/ 0 h 62"/>
                  <a:gd name="T6" fmla="*/ 10 w 26"/>
                  <a:gd name="T7" fmla="*/ 5 h 62"/>
                  <a:gd name="T8" fmla="*/ 0 w 26"/>
                  <a:gd name="T9" fmla="*/ 9 h 62"/>
                  <a:gd name="T10" fmla="*/ 0 w 26"/>
                  <a:gd name="T11" fmla="*/ 20 h 62"/>
                  <a:gd name="T12" fmla="*/ 4 w 26"/>
                  <a:gd name="T13" fmla="*/ 20 h 62"/>
                  <a:gd name="T14" fmla="*/ 7 w 26"/>
                  <a:gd name="T15" fmla="*/ 18 h 62"/>
                  <a:gd name="T16" fmla="*/ 10 w 26"/>
                  <a:gd name="T17" fmla="*/ 16 h 62"/>
                  <a:gd name="T18" fmla="*/ 13 w 26"/>
                  <a:gd name="T19" fmla="*/ 15 h 62"/>
                  <a:gd name="T20" fmla="*/ 13 w 26"/>
                  <a:gd name="T21" fmla="*/ 62 h 62"/>
                  <a:gd name="T22" fmla="*/ 26 w 26"/>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62"/>
                    </a:moveTo>
                    <a:cubicBezTo>
                      <a:pt x="26" y="62"/>
                      <a:pt x="26" y="62"/>
                      <a:pt x="26" y="0"/>
                    </a:cubicBezTo>
                    <a:cubicBezTo>
                      <a:pt x="18" y="0"/>
                      <a:pt x="18" y="0"/>
                      <a:pt x="18" y="0"/>
                    </a:cubicBez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5"/>
                    </a:cubicBezTo>
                    <a:cubicBezTo>
                      <a:pt x="13" y="15"/>
                      <a:pt x="13" y="15"/>
                      <a:pt x="13" y="62"/>
                    </a:cubicBezTo>
                    <a:cubicBezTo>
                      <a:pt x="13" y="62"/>
                      <a:pt x="13" y="62"/>
                      <a:pt x="26"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1" name="Freeform 275"/>
              <p:cNvSpPr>
                <a:spLocks noEditPoints="1"/>
              </p:cNvSpPr>
              <p:nvPr/>
            </p:nvSpPr>
            <p:spPr bwMode="auto">
              <a:xfrm>
                <a:off x="257024" y="5837140"/>
                <a:ext cx="86380" cy="123254"/>
              </a:xfrm>
              <a:custGeom>
                <a:avLst/>
                <a:gdLst>
                  <a:gd name="T0" fmla="*/ 22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2 w 45"/>
                  <a:gd name="T13" fmla="*/ 64 h 64"/>
                  <a:gd name="T14" fmla="*/ 22 w 45"/>
                  <a:gd name="T15" fmla="*/ 11 h 64"/>
                  <a:gd name="T16" fmla="*/ 31 w 45"/>
                  <a:gd name="T17" fmla="*/ 32 h 64"/>
                  <a:gd name="T18" fmla="*/ 22 w 45"/>
                  <a:gd name="T19" fmla="*/ 53 h 64"/>
                  <a:gd name="T20" fmla="*/ 14 w 45"/>
                  <a:gd name="T21" fmla="*/ 33 h 64"/>
                  <a:gd name="T22" fmla="*/ 22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2" y="64"/>
                    </a:moveTo>
                    <a:cubicBezTo>
                      <a:pt x="30" y="64"/>
                      <a:pt x="35" y="61"/>
                      <a:pt x="39" y="56"/>
                    </a:cubicBezTo>
                    <a:cubicBezTo>
                      <a:pt x="43" y="50"/>
                      <a:pt x="45" y="42"/>
                      <a:pt x="45" y="32"/>
                    </a:cubicBezTo>
                    <a:cubicBezTo>
                      <a:pt x="45" y="11"/>
                      <a:pt x="38" y="0"/>
                      <a:pt x="23" y="0"/>
                    </a:cubicBezTo>
                    <a:cubicBezTo>
                      <a:pt x="16" y="0"/>
                      <a:pt x="10" y="3"/>
                      <a:pt x="6" y="8"/>
                    </a:cubicBezTo>
                    <a:cubicBezTo>
                      <a:pt x="2" y="15"/>
                      <a:pt x="0" y="22"/>
                      <a:pt x="0" y="33"/>
                    </a:cubicBezTo>
                    <a:cubicBezTo>
                      <a:pt x="0" y="54"/>
                      <a:pt x="8" y="64"/>
                      <a:pt x="22" y="64"/>
                    </a:cubicBezTo>
                    <a:close/>
                    <a:moveTo>
                      <a:pt x="22" y="11"/>
                    </a:moveTo>
                    <a:cubicBezTo>
                      <a:pt x="28" y="11"/>
                      <a:pt x="31" y="17"/>
                      <a:pt x="31" y="32"/>
                    </a:cubicBezTo>
                    <a:cubicBezTo>
                      <a:pt x="31"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2" name="Freeform 276"/>
              <p:cNvSpPr>
                <a:spLocks/>
              </p:cNvSpPr>
              <p:nvPr/>
            </p:nvSpPr>
            <p:spPr bwMode="auto">
              <a:xfrm>
                <a:off x="370296" y="5837140"/>
                <a:ext cx="52154" cy="119989"/>
              </a:xfrm>
              <a:custGeom>
                <a:avLst/>
                <a:gdLst>
                  <a:gd name="T0" fmla="*/ 27 w 27"/>
                  <a:gd name="T1" fmla="*/ 62 h 62"/>
                  <a:gd name="T2" fmla="*/ 27 w 27"/>
                  <a:gd name="T3" fmla="*/ 0 h 62"/>
                  <a:gd name="T4" fmla="*/ 19 w 27"/>
                  <a:gd name="T5" fmla="*/ 0 h 62"/>
                  <a:gd name="T6" fmla="*/ 10 w 27"/>
                  <a:gd name="T7" fmla="*/ 5 h 62"/>
                  <a:gd name="T8" fmla="*/ 0 w 27"/>
                  <a:gd name="T9" fmla="*/ 9 h 62"/>
                  <a:gd name="T10" fmla="*/ 0 w 27"/>
                  <a:gd name="T11" fmla="*/ 20 h 62"/>
                  <a:gd name="T12" fmla="*/ 4 w 27"/>
                  <a:gd name="T13" fmla="*/ 20 h 62"/>
                  <a:gd name="T14" fmla="*/ 8 w 27"/>
                  <a:gd name="T15" fmla="*/ 18 h 62"/>
                  <a:gd name="T16" fmla="*/ 10 w 27"/>
                  <a:gd name="T17" fmla="*/ 16 h 62"/>
                  <a:gd name="T18" fmla="*/ 13 w 27"/>
                  <a:gd name="T19" fmla="*/ 15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6"/>
                    </a:cubicBezTo>
                    <a:cubicBezTo>
                      <a:pt x="11" y="16"/>
                      <a:pt x="12" y="15"/>
                      <a:pt x="13" y="15"/>
                    </a:cubicBezTo>
                    <a:cubicBezTo>
                      <a:pt x="13" y="15"/>
                      <a:pt x="13" y="15"/>
                      <a:pt x="13" y="62"/>
                    </a:cubicBezTo>
                    <a:cubicBezTo>
                      <a:pt x="13" y="62"/>
                      <a:pt x="13" y="62"/>
                      <a:pt x="27"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3" name="Freeform 281"/>
              <p:cNvSpPr>
                <a:spLocks noEditPoints="1"/>
              </p:cNvSpPr>
              <p:nvPr/>
            </p:nvSpPr>
            <p:spPr bwMode="auto">
              <a:xfrm>
                <a:off x="837239" y="5837140"/>
                <a:ext cx="84750" cy="123254"/>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0"/>
                      <a:pt x="44" y="42"/>
                      <a:pt x="44" y="32"/>
                    </a:cubicBezTo>
                    <a:cubicBezTo>
                      <a:pt x="44" y="11"/>
                      <a:pt x="38" y="0"/>
                      <a:pt x="23" y="0"/>
                    </a:cubicBezTo>
                    <a:cubicBezTo>
                      <a:pt x="15" y="0"/>
                      <a:pt x="9" y="3"/>
                      <a:pt x="5" y="8"/>
                    </a:cubicBezTo>
                    <a:cubicBezTo>
                      <a:pt x="2" y="15"/>
                      <a:pt x="0" y="22"/>
                      <a:pt x="0" y="33"/>
                    </a:cubicBezTo>
                    <a:cubicBezTo>
                      <a:pt x="0" y="54"/>
                      <a:pt x="7" y="64"/>
                      <a:pt x="22" y="64"/>
                    </a:cubicBezTo>
                    <a:cubicBezTo>
                      <a:pt x="29" y="64"/>
                      <a:pt x="35" y="61"/>
                      <a:pt x="38" y="56"/>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4" name="Freeform 282"/>
              <p:cNvSpPr>
                <a:spLocks noEditPoints="1"/>
              </p:cNvSpPr>
              <p:nvPr/>
            </p:nvSpPr>
            <p:spPr bwMode="auto">
              <a:xfrm>
                <a:off x="951326" y="5837140"/>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3"/>
                      <a:pt x="5" y="8"/>
                    </a:cubicBezTo>
                    <a:cubicBezTo>
                      <a:pt x="2" y="15"/>
                      <a:pt x="0" y="22"/>
                      <a:pt x="0" y="33"/>
                    </a:cubicBezTo>
                    <a:cubicBezTo>
                      <a:pt x="0" y="54"/>
                      <a:pt x="7" y="64"/>
                      <a:pt x="22" y="64"/>
                    </a:cubicBezTo>
                    <a:cubicBezTo>
                      <a:pt x="29" y="64"/>
                      <a:pt x="35" y="61"/>
                      <a:pt x="39" y="56"/>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5" name="Freeform 283"/>
              <p:cNvSpPr>
                <a:spLocks/>
              </p:cNvSpPr>
              <p:nvPr/>
            </p:nvSpPr>
            <p:spPr bwMode="auto">
              <a:xfrm>
                <a:off x="1065414" y="5837140"/>
                <a:ext cx="49710" cy="119989"/>
              </a:xfrm>
              <a:custGeom>
                <a:avLst/>
                <a:gdLst>
                  <a:gd name="T0" fmla="*/ 26 w 26"/>
                  <a:gd name="T1" fmla="*/ 0 h 62"/>
                  <a:gd name="T2" fmla="*/ 18 w 26"/>
                  <a:gd name="T3" fmla="*/ 0 h 62"/>
                  <a:gd name="T4" fmla="*/ 10 w 26"/>
                  <a:gd name="T5" fmla="*/ 5 h 62"/>
                  <a:gd name="T6" fmla="*/ 0 w 26"/>
                  <a:gd name="T7" fmla="*/ 9 h 62"/>
                  <a:gd name="T8" fmla="*/ 0 w 26"/>
                  <a:gd name="T9" fmla="*/ 20 h 62"/>
                  <a:gd name="T10" fmla="*/ 4 w 26"/>
                  <a:gd name="T11" fmla="*/ 20 h 62"/>
                  <a:gd name="T12" fmla="*/ 7 w 26"/>
                  <a:gd name="T13" fmla="*/ 18 h 62"/>
                  <a:gd name="T14" fmla="*/ 10 w 26"/>
                  <a:gd name="T15" fmla="*/ 16 h 62"/>
                  <a:gd name="T16" fmla="*/ 13 w 26"/>
                  <a:gd name="T17" fmla="*/ 15 h 62"/>
                  <a:gd name="T18" fmla="*/ 13 w 26"/>
                  <a:gd name="T19" fmla="*/ 62 h 62"/>
                  <a:gd name="T20" fmla="*/ 26 w 26"/>
                  <a:gd name="T21" fmla="*/ 62 h 62"/>
                  <a:gd name="T22" fmla="*/ 26 w 26"/>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0"/>
                    </a:moveTo>
                    <a:cubicBezTo>
                      <a:pt x="18" y="0"/>
                      <a:pt x="18" y="0"/>
                      <a:pt x="18" y="0"/>
                    </a:cubicBezTo>
                    <a:cubicBezTo>
                      <a:pt x="15" y="2"/>
                      <a:pt x="13" y="4"/>
                      <a:pt x="10" y="5"/>
                    </a:cubicBez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5"/>
                      <a:pt x="13" y="15"/>
                    </a:cubicBezTo>
                    <a:cubicBezTo>
                      <a:pt x="13" y="15"/>
                      <a:pt x="13" y="15"/>
                      <a:pt x="13" y="62"/>
                    </a:cubicBezTo>
                    <a:cubicBezTo>
                      <a:pt x="13" y="62"/>
                      <a:pt x="13" y="62"/>
                      <a:pt x="26" y="62"/>
                    </a:cubicBezTo>
                    <a:cubicBezTo>
                      <a:pt x="26" y="62"/>
                      <a:pt x="26" y="62"/>
                      <a:pt x="26"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6" name="Freeform 291"/>
              <p:cNvSpPr>
                <a:spLocks noEditPoints="1"/>
              </p:cNvSpPr>
              <p:nvPr/>
            </p:nvSpPr>
            <p:spPr bwMode="auto">
              <a:xfrm>
                <a:off x="1838762" y="5837140"/>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14 w 44"/>
                  <a:gd name="T15" fmla="*/ 33 h 64"/>
                  <a:gd name="T16" fmla="*/ 22 w 44"/>
                  <a:gd name="T17" fmla="*/ 11 h 64"/>
                  <a:gd name="T18" fmla="*/ 30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3" y="50"/>
                      <a:pt x="44" y="42"/>
                      <a:pt x="44" y="32"/>
                    </a:cubicBezTo>
                    <a:cubicBezTo>
                      <a:pt x="44" y="11"/>
                      <a:pt x="38" y="0"/>
                      <a:pt x="23" y="0"/>
                    </a:cubicBezTo>
                    <a:cubicBezTo>
                      <a:pt x="16" y="0"/>
                      <a:pt x="9" y="3"/>
                      <a:pt x="5" y="8"/>
                    </a:cubicBezTo>
                    <a:cubicBezTo>
                      <a:pt x="2" y="15"/>
                      <a:pt x="0" y="22"/>
                      <a:pt x="0" y="33"/>
                    </a:cubicBezTo>
                    <a:cubicBezTo>
                      <a:pt x="0" y="54"/>
                      <a:pt x="7" y="64"/>
                      <a:pt x="22" y="64"/>
                    </a:cubicBezTo>
                    <a:cubicBezTo>
                      <a:pt x="29" y="64"/>
                      <a:pt x="35" y="61"/>
                      <a:pt x="39" y="56"/>
                    </a:cubicBezTo>
                    <a:close/>
                    <a:moveTo>
                      <a:pt x="14" y="33"/>
                    </a:moveTo>
                    <a:cubicBezTo>
                      <a:pt x="14" y="18"/>
                      <a:pt x="16" y="11"/>
                      <a:pt x="22" y="11"/>
                    </a:cubicBezTo>
                    <a:cubicBezTo>
                      <a:pt x="28" y="11"/>
                      <a:pt x="30" y="17"/>
                      <a:pt x="30" y="32"/>
                    </a:cubicBezTo>
                    <a:cubicBezTo>
                      <a:pt x="30" y="47"/>
                      <a:pt x="28" y="53"/>
                      <a:pt x="22" y="53"/>
                    </a:cubicBezTo>
                    <a:cubicBezTo>
                      <a:pt x="16" y="53"/>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7" name="Freeform 295"/>
              <p:cNvSpPr>
                <a:spLocks/>
              </p:cNvSpPr>
              <p:nvPr/>
            </p:nvSpPr>
            <p:spPr bwMode="auto">
              <a:xfrm>
                <a:off x="-314227" y="5982432"/>
                <a:ext cx="53784" cy="107745"/>
              </a:xfrm>
              <a:custGeom>
                <a:avLst/>
                <a:gdLst>
                  <a:gd name="T0" fmla="*/ 28 w 28"/>
                  <a:gd name="T1" fmla="*/ 32 h 56"/>
                  <a:gd name="T2" fmla="*/ 7 w 28"/>
                  <a:gd name="T3" fmla="*/ 0 h 56"/>
                  <a:gd name="T4" fmla="*/ 0 w 28"/>
                  <a:gd name="T5" fmla="*/ 1 h 56"/>
                  <a:gd name="T6" fmla="*/ 4 w 28"/>
                  <a:gd name="T7" fmla="*/ 12 h 56"/>
                  <a:gd name="T8" fmla="*/ 6 w 28"/>
                  <a:gd name="T9" fmla="*/ 11 h 56"/>
                  <a:gd name="T10" fmla="*/ 14 w 28"/>
                  <a:gd name="T11" fmla="*/ 32 h 56"/>
                  <a:gd name="T12" fmla="*/ 14 w 28"/>
                  <a:gd name="T13" fmla="*/ 38 h 56"/>
                  <a:gd name="T14" fmla="*/ 22 w 28"/>
                  <a:gd name="T15" fmla="*/ 56 h 56"/>
                  <a:gd name="T16" fmla="*/ 23 w 28"/>
                  <a:gd name="T17" fmla="*/ 56 h 56"/>
                  <a:gd name="T18" fmla="*/ 28 w 28"/>
                  <a:gd name="T19"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6">
                    <a:moveTo>
                      <a:pt x="28" y="32"/>
                    </a:moveTo>
                    <a:cubicBezTo>
                      <a:pt x="28" y="11"/>
                      <a:pt x="22" y="0"/>
                      <a:pt x="7" y="0"/>
                    </a:cubicBezTo>
                    <a:cubicBezTo>
                      <a:pt x="4" y="0"/>
                      <a:pt x="2" y="1"/>
                      <a:pt x="0" y="1"/>
                    </a:cubicBezTo>
                    <a:cubicBezTo>
                      <a:pt x="1" y="5"/>
                      <a:pt x="2" y="8"/>
                      <a:pt x="4" y="12"/>
                    </a:cubicBezTo>
                    <a:cubicBezTo>
                      <a:pt x="4" y="12"/>
                      <a:pt x="5" y="11"/>
                      <a:pt x="6" y="11"/>
                    </a:cubicBezTo>
                    <a:cubicBezTo>
                      <a:pt x="11" y="11"/>
                      <a:pt x="14" y="18"/>
                      <a:pt x="14" y="32"/>
                    </a:cubicBezTo>
                    <a:cubicBezTo>
                      <a:pt x="14" y="34"/>
                      <a:pt x="14" y="36"/>
                      <a:pt x="14" y="38"/>
                    </a:cubicBezTo>
                    <a:cubicBezTo>
                      <a:pt x="17" y="44"/>
                      <a:pt x="20" y="50"/>
                      <a:pt x="22" y="56"/>
                    </a:cubicBezTo>
                    <a:cubicBezTo>
                      <a:pt x="22" y="56"/>
                      <a:pt x="23" y="56"/>
                      <a:pt x="23" y="56"/>
                    </a:cubicBezTo>
                    <a:cubicBezTo>
                      <a:pt x="26" y="51"/>
                      <a:pt x="28" y="43"/>
                      <a:pt x="28"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8" name="Freeform 296"/>
              <p:cNvSpPr>
                <a:spLocks noEditPoints="1"/>
              </p:cNvSpPr>
              <p:nvPr/>
            </p:nvSpPr>
            <p:spPr bwMode="auto">
              <a:xfrm>
                <a:off x="-231106" y="5982432"/>
                <a:ext cx="84750" cy="124886"/>
              </a:xfrm>
              <a:custGeom>
                <a:avLst/>
                <a:gdLst>
                  <a:gd name="T0" fmla="*/ 39 w 44"/>
                  <a:gd name="T1" fmla="*/ 56 h 65"/>
                  <a:gd name="T2" fmla="*/ 44 w 44"/>
                  <a:gd name="T3" fmla="*/ 32 h 65"/>
                  <a:gd name="T4" fmla="*/ 23 w 44"/>
                  <a:gd name="T5" fmla="*/ 0 h 65"/>
                  <a:gd name="T6" fmla="*/ 5 w 44"/>
                  <a:gd name="T7" fmla="*/ 9 h 65"/>
                  <a:gd name="T8" fmla="*/ 0 w 44"/>
                  <a:gd name="T9" fmla="*/ 33 h 65"/>
                  <a:gd name="T10" fmla="*/ 22 w 44"/>
                  <a:gd name="T11" fmla="*/ 65 h 65"/>
                  <a:gd name="T12" fmla="*/ 39 w 44"/>
                  <a:gd name="T13" fmla="*/ 56 h 65"/>
                  <a:gd name="T14" fmla="*/ 22 w 44"/>
                  <a:gd name="T15" fmla="*/ 54 h 65"/>
                  <a:gd name="T16" fmla="*/ 14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2" y="51"/>
                      <a:pt x="44" y="43"/>
                      <a:pt x="44" y="32"/>
                    </a:cubicBezTo>
                    <a:cubicBezTo>
                      <a:pt x="44" y="11"/>
                      <a:pt x="38" y="0"/>
                      <a:pt x="23" y="0"/>
                    </a:cubicBezTo>
                    <a:cubicBezTo>
                      <a:pt x="16" y="0"/>
                      <a:pt x="9" y="3"/>
                      <a:pt x="5" y="9"/>
                    </a:cubicBezTo>
                    <a:cubicBezTo>
                      <a:pt x="2" y="15"/>
                      <a:pt x="0" y="22"/>
                      <a:pt x="0" y="33"/>
                    </a:cubicBezTo>
                    <a:cubicBezTo>
                      <a:pt x="0" y="54"/>
                      <a:pt x="7" y="65"/>
                      <a:pt x="22" y="65"/>
                    </a:cubicBezTo>
                    <a:cubicBezTo>
                      <a:pt x="29" y="65"/>
                      <a:pt x="35" y="62"/>
                      <a:pt x="39" y="56"/>
                    </a:cubicBezTo>
                    <a:close/>
                    <a:moveTo>
                      <a:pt x="22" y="54"/>
                    </a:moveTo>
                    <a:cubicBezTo>
                      <a:pt x="16" y="54"/>
                      <a:pt x="14" y="47"/>
                      <a:pt x="14" y="33"/>
                    </a:cubicBezTo>
                    <a:cubicBezTo>
                      <a:pt x="14" y="19"/>
                      <a:pt x="16" y="11"/>
                      <a:pt x="22" y="11"/>
                    </a:cubicBezTo>
                    <a:cubicBezTo>
                      <a:pt x="28" y="11"/>
                      <a:pt x="30" y="18"/>
                      <a:pt x="30" y="32"/>
                    </a:cubicBezTo>
                    <a:cubicBezTo>
                      <a:pt x="30"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9" name="Freeform 297"/>
              <p:cNvSpPr>
                <a:spLocks/>
              </p:cNvSpPr>
              <p:nvPr/>
            </p:nvSpPr>
            <p:spPr bwMode="auto">
              <a:xfrm>
                <a:off x="-117834" y="5982432"/>
                <a:ext cx="50524"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4 w 26"/>
                  <a:gd name="T13" fmla="*/ 21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4" y="9"/>
                      <a:pt x="0" y="10"/>
                    </a:cubicBezTo>
                    <a:cubicBezTo>
                      <a:pt x="0" y="10"/>
                      <a:pt x="0" y="10"/>
                      <a:pt x="0" y="21"/>
                    </a:cubicBez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0" name="Freeform 298"/>
              <p:cNvSpPr>
                <a:spLocks noEditPoints="1"/>
              </p:cNvSpPr>
              <p:nvPr/>
            </p:nvSpPr>
            <p:spPr bwMode="auto">
              <a:xfrm>
                <a:off x="-38788" y="5982432"/>
                <a:ext cx="84750" cy="124886"/>
              </a:xfrm>
              <a:custGeom>
                <a:avLst/>
                <a:gdLst>
                  <a:gd name="T0" fmla="*/ 22 w 44"/>
                  <a:gd name="T1" fmla="*/ 65 h 65"/>
                  <a:gd name="T2" fmla="*/ 39 w 44"/>
                  <a:gd name="T3" fmla="*/ 56 h 65"/>
                  <a:gd name="T4" fmla="*/ 44 w 44"/>
                  <a:gd name="T5" fmla="*/ 32 h 65"/>
                  <a:gd name="T6" fmla="*/ 23 w 44"/>
                  <a:gd name="T7" fmla="*/ 0 h 65"/>
                  <a:gd name="T8" fmla="*/ 6 w 44"/>
                  <a:gd name="T9" fmla="*/ 9 h 65"/>
                  <a:gd name="T10" fmla="*/ 0 w 44"/>
                  <a:gd name="T11" fmla="*/ 33 h 65"/>
                  <a:gd name="T12" fmla="*/ 22 w 44"/>
                  <a:gd name="T13" fmla="*/ 65 h 65"/>
                  <a:gd name="T14" fmla="*/ 22 w 44"/>
                  <a:gd name="T15" fmla="*/ 11 h 65"/>
                  <a:gd name="T16" fmla="*/ 31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6"/>
                    </a:cubicBezTo>
                    <a:cubicBezTo>
                      <a:pt x="43" y="51"/>
                      <a:pt x="44" y="43"/>
                      <a:pt x="44" y="32"/>
                    </a:cubicBezTo>
                    <a:cubicBezTo>
                      <a:pt x="44" y="11"/>
                      <a:pt x="38" y="0"/>
                      <a:pt x="23" y="0"/>
                    </a:cubicBezTo>
                    <a:cubicBezTo>
                      <a:pt x="16" y="0"/>
                      <a:pt x="9" y="3"/>
                      <a:pt x="6" y="9"/>
                    </a:cubicBezTo>
                    <a:cubicBezTo>
                      <a:pt x="2" y="15"/>
                      <a:pt x="0" y="22"/>
                      <a:pt x="0" y="33"/>
                    </a:cubicBezTo>
                    <a:cubicBezTo>
                      <a:pt x="0" y="54"/>
                      <a:pt x="8" y="65"/>
                      <a:pt x="22" y="65"/>
                    </a:cubicBezTo>
                    <a:close/>
                    <a:moveTo>
                      <a:pt x="22" y="11"/>
                    </a:moveTo>
                    <a:cubicBezTo>
                      <a:pt x="28" y="11"/>
                      <a:pt x="31" y="18"/>
                      <a:pt x="31" y="32"/>
                    </a:cubicBezTo>
                    <a:cubicBezTo>
                      <a:pt x="31"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1" name="Freeform 299"/>
              <p:cNvSpPr>
                <a:spLocks/>
              </p:cNvSpPr>
              <p:nvPr/>
            </p:nvSpPr>
            <p:spPr bwMode="auto">
              <a:xfrm>
                <a:off x="75299" y="5982432"/>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10 h 63"/>
                  <a:gd name="T10" fmla="*/ 0 w 27"/>
                  <a:gd name="T11" fmla="*/ 21 h 63"/>
                  <a:gd name="T12" fmla="*/ 4 w 27"/>
                  <a:gd name="T13" fmla="*/ 21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2" name="Freeform 303"/>
              <p:cNvSpPr>
                <a:spLocks noEditPoints="1"/>
              </p:cNvSpPr>
              <p:nvPr/>
            </p:nvSpPr>
            <p:spPr bwMode="auto">
              <a:xfrm>
                <a:off x="461566" y="5982432"/>
                <a:ext cx="86380" cy="124886"/>
              </a:xfrm>
              <a:custGeom>
                <a:avLst/>
                <a:gdLst>
                  <a:gd name="T0" fmla="*/ 23 w 45"/>
                  <a:gd name="T1" fmla="*/ 65 h 65"/>
                  <a:gd name="T2" fmla="*/ 40 w 45"/>
                  <a:gd name="T3" fmla="*/ 56 h 65"/>
                  <a:gd name="T4" fmla="*/ 45 w 45"/>
                  <a:gd name="T5" fmla="*/ 32 h 65"/>
                  <a:gd name="T6" fmla="*/ 24 w 45"/>
                  <a:gd name="T7" fmla="*/ 0 h 65"/>
                  <a:gd name="T8" fmla="*/ 6 w 45"/>
                  <a:gd name="T9" fmla="*/ 9 h 65"/>
                  <a:gd name="T10" fmla="*/ 0 w 45"/>
                  <a:gd name="T11" fmla="*/ 33 h 65"/>
                  <a:gd name="T12" fmla="*/ 23 w 45"/>
                  <a:gd name="T13" fmla="*/ 65 h 65"/>
                  <a:gd name="T14" fmla="*/ 23 w 45"/>
                  <a:gd name="T15" fmla="*/ 11 h 65"/>
                  <a:gd name="T16" fmla="*/ 31 w 45"/>
                  <a:gd name="T17" fmla="*/ 32 h 65"/>
                  <a:gd name="T18" fmla="*/ 23 w 45"/>
                  <a:gd name="T19" fmla="*/ 54 h 65"/>
                  <a:gd name="T20" fmla="*/ 14 w 45"/>
                  <a:gd name="T21" fmla="*/ 33 h 65"/>
                  <a:gd name="T22" fmla="*/ 23 w 45"/>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65"/>
                    </a:moveTo>
                    <a:cubicBezTo>
                      <a:pt x="30" y="65"/>
                      <a:pt x="36" y="62"/>
                      <a:pt x="40" y="56"/>
                    </a:cubicBezTo>
                    <a:cubicBezTo>
                      <a:pt x="43" y="51"/>
                      <a:pt x="45" y="43"/>
                      <a:pt x="45" y="32"/>
                    </a:cubicBezTo>
                    <a:cubicBezTo>
                      <a:pt x="45" y="11"/>
                      <a:pt x="39" y="0"/>
                      <a:pt x="24" y="0"/>
                    </a:cubicBezTo>
                    <a:cubicBezTo>
                      <a:pt x="16" y="0"/>
                      <a:pt x="10" y="3"/>
                      <a:pt x="6" y="9"/>
                    </a:cubicBezTo>
                    <a:cubicBezTo>
                      <a:pt x="2" y="15"/>
                      <a:pt x="0" y="22"/>
                      <a:pt x="0" y="33"/>
                    </a:cubicBezTo>
                    <a:cubicBezTo>
                      <a:pt x="0" y="54"/>
                      <a:pt x="8" y="65"/>
                      <a:pt x="23" y="65"/>
                    </a:cubicBezTo>
                    <a:close/>
                    <a:moveTo>
                      <a:pt x="23" y="11"/>
                    </a:moveTo>
                    <a:cubicBezTo>
                      <a:pt x="28" y="11"/>
                      <a:pt x="31" y="18"/>
                      <a:pt x="31" y="32"/>
                    </a:cubicBezTo>
                    <a:cubicBezTo>
                      <a:pt x="31" y="47"/>
                      <a:pt x="28" y="54"/>
                      <a:pt x="23" y="54"/>
                    </a:cubicBezTo>
                    <a:cubicBezTo>
                      <a:pt x="17" y="54"/>
                      <a:pt x="14" y="47"/>
                      <a:pt x="14" y="33"/>
                    </a:cubicBezTo>
                    <a:cubicBezTo>
                      <a:pt x="14" y="19"/>
                      <a:pt x="17" y="11"/>
                      <a:pt x="23"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3" name="Freeform 304"/>
              <p:cNvSpPr>
                <a:spLocks/>
              </p:cNvSpPr>
              <p:nvPr/>
            </p:nvSpPr>
            <p:spPr bwMode="auto">
              <a:xfrm>
                <a:off x="574839" y="5982432"/>
                <a:ext cx="52154" cy="121621"/>
              </a:xfrm>
              <a:custGeom>
                <a:avLst/>
                <a:gdLst>
                  <a:gd name="T0" fmla="*/ 27 w 27"/>
                  <a:gd name="T1" fmla="*/ 63 h 63"/>
                  <a:gd name="T2" fmla="*/ 27 w 27"/>
                  <a:gd name="T3" fmla="*/ 0 h 63"/>
                  <a:gd name="T4" fmla="*/ 19 w 27"/>
                  <a:gd name="T5" fmla="*/ 0 h 63"/>
                  <a:gd name="T6" fmla="*/ 11 w 27"/>
                  <a:gd name="T7" fmla="*/ 6 h 63"/>
                  <a:gd name="T8" fmla="*/ 0 w 27"/>
                  <a:gd name="T9" fmla="*/ 10 h 63"/>
                  <a:gd name="T10" fmla="*/ 0 w 27"/>
                  <a:gd name="T11" fmla="*/ 21 h 63"/>
                  <a:gd name="T12" fmla="*/ 4 w 27"/>
                  <a:gd name="T13" fmla="*/ 21 h 63"/>
                  <a:gd name="T14" fmla="*/ 8 w 27"/>
                  <a:gd name="T15" fmla="*/ 19 h 63"/>
                  <a:gd name="T16" fmla="*/ 11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1" y="6"/>
                    </a:cubicBezTo>
                    <a:cubicBezTo>
                      <a:pt x="7" y="7"/>
                      <a:pt x="4" y="9"/>
                      <a:pt x="0" y="10"/>
                    </a:cubicBezTo>
                    <a:cubicBezTo>
                      <a:pt x="0" y="10"/>
                      <a:pt x="0" y="10"/>
                      <a:pt x="0" y="21"/>
                    </a:cubicBezTo>
                    <a:cubicBezTo>
                      <a:pt x="1" y="21"/>
                      <a:pt x="2" y="21"/>
                      <a:pt x="4" y="21"/>
                    </a:cubicBezTo>
                    <a:cubicBezTo>
                      <a:pt x="5" y="20"/>
                      <a:pt x="6" y="20"/>
                      <a:pt x="8" y="19"/>
                    </a:cubicBezTo>
                    <a:cubicBezTo>
                      <a:pt x="9" y="19"/>
                      <a:pt x="10" y="18"/>
                      <a:pt x="11" y="17"/>
                    </a:cubicBezTo>
                    <a:cubicBezTo>
                      <a:pt x="12" y="17"/>
                      <a:pt x="13"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4" name="Freeform 305"/>
              <p:cNvSpPr>
                <a:spLocks/>
              </p:cNvSpPr>
              <p:nvPr/>
            </p:nvSpPr>
            <p:spPr bwMode="auto">
              <a:xfrm>
                <a:off x="656330" y="5982432"/>
                <a:ext cx="52154" cy="121621"/>
              </a:xfrm>
              <a:custGeom>
                <a:avLst/>
                <a:gdLst>
                  <a:gd name="T0" fmla="*/ 27 w 27"/>
                  <a:gd name="T1" fmla="*/ 0 h 63"/>
                  <a:gd name="T2" fmla="*/ 18 w 27"/>
                  <a:gd name="T3" fmla="*/ 0 h 63"/>
                  <a:gd name="T4" fmla="*/ 10 w 27"/>
                  <a:gd name="T5" fmla="*/ 6 h 63"/>
                  <a:gd name="T6" fmla="*/ 0 w 27"/>
                  <a:gd name="T7" fmla="*/ 10 h 63"/>
                  <a:gd name="T8" fmla="*/ 0 w 27"/>
                  <a:gd name="T9" fmla="*/ 21 h 63"/>
                  <a:gd name="T10" fmla="*/ 3 w 27"/>
                  <a:gd name="T11" fmla="*/ 21 h 63"/>
                  <a:gd name="T12" fmla="*/ 7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8" y="0"/>
                      <a:pt x="18" y="0"/>
                      <a:pt x="18" y="0"/>
                    </a:cubicBezTo>
                    <a:cubicBezTo>
                      <a:pt x="16" y="2"/>
                      <a:pt x="13" y="4"/>
                      <a:pt x="10" y="6"/>
                    </a:cubicBez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5" name="Freeform 306"/>
              <p:cNvSpPr>
                <a:spLocks/>
              </p:cNvSpPr>
              <p:nvPr/>
            </p:nvSpPr>
            <p:spPr bwMode="auto">
              <a:xfrm>
                <a:off x="735375" y="5982432"/>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10 h 63"/>
                  <a:gd name="T10" fmla="*/ 0 w 27"/>
                  <a:gd name="T11" fmla="*/ 21 h 63"/>
                  <a:gd name="T12" fmla="*/ 4 w 27"/>
                  <a:gd name="T13" fmla="*/ 21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6" name="Freeform 307"/>
              <p:cNvSpPr>
                <a:spLocks noEditPoints="1"/>
              </p:cNvSpPr>
              <p:nvPr/>
            </p:nvSpPr>
            <p:spPr bwMode="auto">
              <a:xfrm>
                <a:off x="814422" y="5982432"/>
                <a:ext cx="84750" cy="124886"/>
              </a:xfrm>
              <a:custGeom>
                <a:avLst/>
                <a:gdLst>
                  <a:gd name="T0" fmla="*/ 39 w 44"/>
                  <a:gd name="T1" fmla="*/ 56 h 65"/>
                  <a:gd name="T2" fmla="*/ 44 w 44"/>
                  <a:gd name="T3" fmla="*/ 32 h 65"/>
                  <a:gd name="T4" fmla="*/ 23 w 44"/>
                  <a:gd name="T5" fmla="*/ 0 h 65"/>
                  <a:gd name="T6" fmla="*/ 6 w 44"/>
                  <a:gd name="T7" fmla="*/ 9 h 65"/>
                  <a:gd name="T8" fmla="*/ 0 w 44"/>
                  <a:gd name="T9" fmla="*/ 33 h 65"/>
                  <a:gd name="T10" fmla="*/ 22 w 44"/>
                  <a:gd name="T11" fmla="*/ 65 h 65"/>
                  <a:gd name="T12" fmla="*/ 39 w 44"/>
                  <a:gd name="T13" fmla="*/ 56 h 65"/>
                  <a:gd name="T14" fmla="*/ 22 w 44"/>
                  <a:gd name="T15" fmla="*/ 54 h 65"/>
                  <a:gd name="T16" fmla="*/ 14 w 44"/>
                  <a:gd name="T17" fmla="*/ 33 h 65"/>
                  <a:gd name="T18" fmla="*/ 22 w 44"/>
                  <a:gd name="T19" fmla="*/ 11 h 65"/>
                  <a:gd name="T20" fmla="*/ 31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3" y="51"/>
                      <a:pt x="44" y="43"/>
                      <a:pt x="44" y="32"/>
                    </a:cubicBezTo>
                    <a:cubicBezTo>
                      <a:pt x="44" y="11"/>
                      <a:pt x="38" y="0"/>
                      <a:pt x="23" y="0"/>
                    </a:cubicBezTo>
                    <a:cubicBezTo>
                      <a:pt x="16" y="0"/>
                      <a:pt x="10" y="3"/>
                      <a:pt x="6" y="9"/>
                    </a:cubicBezTo>
                    <a:cubicBezTo>
                      <a:pt x="2" y="15"/>
                      <a:pt x="0" y="22"/>
                      <a:pt x="0" y="33"/>
                    </a:cubicBezTo>
                    <a:cubicBezTo>
                      <a:pt x="0" y="54"/>
                      <a:pt x="8" y="65"/>
                      <a:pt x="22" y="65"/>
                    </a:cubicBezTo>
                    <a:cubicBezTo>
                      <a:pt x="30" y="65"/>
                      <a:pt x="35" y="62"/>
                      <a:pt x="39" y="56"/>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7" name="Freeform 308"/>
              <p:cNvSpPr>
                <a:spLocks noEditPoints="1"/>
              </p:cNvSpPr>
              <p:nvPr/>
            </p:nvSpPr>
            <p:spPr bwMode="auto">
              <a:xfrm>
                <a:off x="927694" y="5982432"/>
                <a:ext cx="87195" cy="124886"/>
              </a:xfrm>
              <a:custGeom>
                <a:avLst/>
                <a:gdLst>
                  <a:gd name="T0" fmla="*/ 22 w 45"/>
                  <a:gd name="T1" fmla="*/ 65 h 65"/>
                  <a:gd name="T2" fmla="*/ 39 w 45"/>
                  <a:gd name="T3" fmla="*/ 56 h 65"/>
                  <a:gd name="T4" fmla="*/ 45 w 45"/>
                  <a:gd name="T5" fmla="*/ 32 h 65"/>
                  <a:gd name="T6" fmla="*/ 23 w 45"/>
                  <a:gd name="T7" fmla="*/ 0 h 65"/>
                  <a:gd name="T8" fmla="*/ 6 w 45"/>
                  <a:gd name="T9" fmla="*/ 9 h 65"/>
                  <a:gd name="T10" fmla="*/ 0 w 45"/>
                  <a:gd name="T11" fmla="*/ 33 h 65"/>
                  <a:gd name="T12" fmla="*/ 22 w 45"/>
                  <a:gd name="T13" fmla="*/ 65 h 65"/>
                  <a:gd name="T14" fmla="*/ 22 w 45"/>
                  <a:gd name="T15" fmla="*/ 11 h 65"/>
                  <a:gd name="T16" fmla="*/ 31 w 45"/>
                  <a:gd name="T17" fmla="*/ 32 h 65"/>
                  <a:gd name="T18" fmla="*/ 22 w 45"/>
                  <a:gd name="T19" fmla="*/ 54 h 65"/>
                  <a:gd name="T20" fmla="*/ 14 w 45"/>
                  <a:gd name="T21" fmla="*/ 33 h 65"/>
                  <a:gd name="T22" fmla="*/ 22 w 45"/>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2" y="65"/>
                    </a:moveTo>
                    <a:cubicBezTo>
                      <a:pt x="30" y="65"/>
                      <a:pt x="35" y="62"/>
                      <a:pt x="39" y="56"/>
                    </a:cubicBezTo>
                    <a:cubicBezTo>
                      <a:pt x="43" y="51"/>
                      <a:pt x="45" y="43"/>
                      <a:pt x="45" y="32"/>
                    </a:cubicBezTo>
                    <a:cubicBezTo>
                      <a:pt x="45" y="11"/>
                      <a:pt x="38" y="0"/>
                      <a:pt x="23" y="0"/>
                    </a:cubicBezTo>
                    <a:cubicBezTo>
                      <a:pt x="16" y="0"/>
                      <a:pt x="10" y="3"/>
                      <a:pt x="6" y="9"/>
                    </a:cubicBezTo>
                    <a:cubicBezTo>
                      <a:pt x="2" y="15"/>
                      <a:pt x="0" y="22"/>
                      <a:pt x="0" y="33"/>
                    </a:cubicBezTo>
                    <a:cubicBezTo>
                      <a:pt x="0" y="54"/>
                      <a:pt x="8" y="65"/>
                      <a:pt x="22" y="65"/>
                    </a:cubicBezTo>
                    <a:close/>
                    <a:moveTo>
                      <a:pt x="22" y="11"/>
                    </a:moveTo>
                    <a:cubicBezTo>
                      <a:pt x="28" y="11"/>
                      <a:pt x="31" y="18"/>
                      <a:pt x="31" y="32"/>
                    </a:cubicBezTo>
                    <a:cubicBezTo>
                      <a:pt x="31"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8" name="Freeform 309"/>
              <p:cNvSpPr>
                <a:spLocks/>
              </p:cNvSpPr>
              <p:nvPr/>
            </p:nvSpPr>
            <p:spPr bwMode="auto">
              <a:xfrm>
                <a:off x="1041781" y="5982432"/>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10 h 63"/>
                  <a:gd name="T10" fmla="*/ 0 w 27"/>
                  <a:gd name="T11" fmla="*/ 21 h 63"/>
                  <a:gd name="T12" fmla="*/ 4 w 27"/>
                  <a:gd name="T13" fmla="*/ 21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9" name="Freeform 310"/>
              <p:cNvSpPr>
                <a:spLocks/>
              </p:cNvSpPr>
              <p:nvPr/>
            </p:nvSpPr>
            <p:spPr bwMode="auto">
              <a:xfrm>
                <a:off x="1123272" y="5982432"/>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3 w 26"/>
                  <a:gd name="T13" fmla="*/ 21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0" name="Freeform 311"/>
              <p:cNvSpPr>
                <a:spLocks/>
              </p:cNvSpPr>
              <p:nvPr/>
            </p:nvSpPr>
            <p:spPr bwMode="auto">
              <a:xfrm>
                <a:off x="1202318" y="5982432"/>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4 w 26"/>
                  <a:gd name="T13" fmla="*/ 21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4" y="9"/>
                      <a:pt x="0" y="10"/>
                    </a:cubicBezTo>
                    <a:cubicBezTo>
                      <a:pt x="0" y="10"/>
                      <a:pt x="0" y="10"/>
                      <a:pt x="0" y="21"/>
                    </a:cubicBez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1" name="Freeform 312"/>
              <p:cNvSpPr>
                <a:spLocks noEditPoints="1"/>
              </p:cNvSpPr>
              <p:nvPr/>
            </p:nvSpPr>
            <p:spPr bwMode="auto">
              <a:xfrm>
                <a:off x="1281364" y="5982432"/>
                <a:ext cx="84750" cy="124886"/>
              </a:xfrm>
              <a:custGeom>
                <a:avLst/>
                <a:gdLst>
                  <a:gd name="T0" fmla="*/ 23 w 44"/>
                  <a:gd name="T1" fmla="*/ 0 h 65"/>
                  <a:gd name="T2" fmla="*/ 6 w 44"/>
                  <a:gd name="T3" fmla="*/ 9 h 65"/>
                  <a:gd name="T4" fmla="*/ 0 w 44"/>
                  <a:gd name="T5" fmla="*/ 33 h 65"/>
                  <a:gd name="T6" fmla="*/ 22 w 44"/>
                  <a:gd name="T7" fmla="*/ 65 h 65"/>
                  <a:gd name="T8" fmla="*/ 39 w 44"/>
                  <a:gd name="T9" fmla="*/ 56 h 65"/>
                  <a:gd name="T10" fmla="*/ 44 w 44"/>
                  <a:gd name="T11" fmla="*/ 32 h 65"/>
                  <a:gd name="T12" fmla="*/ 23 w 44"/>
                  <a:gd name="T13" fmla="*/ 0 h 65"/>
                  <a:gd name="T14" fmla="*/ 22 w 44"/>
                  <a:gd name="T15" fmla="*/ 54 h 65"/>
                  <a:gd name="T16" fmla="*/ 14 w 44"/>
                  <a:gd name="T17" fmla="*/ 33 h 65"/>
                  <a:gd name="T18" fmla="*/ 22 w 44"/>
                  <a:gd name="T19" fmla="*/ 11 h 65"/>
                  <a:gd name="T20" fmla="*/ 31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6" y="0"/>
                      <a:pt x="9" y="3"/>
                      <a:pt x="6" y="9"/>
                    </a:cubicBezTo>
                    <a:cubicBezTo>
                      <a:pt x="2" y="15"/>
                      <a:pt x="0" y="22"/>
                      <a:pt x="0" y="33"/>
                    </a:cubicBezTo>
                    <a:cubicBezTo>
                      <a:pt x="0" y="54"/>
                      <a:pt x="8" y="65"/>
                      <a:pt x="22" y="65"/>
                    </a:cubicBezTo>
                    <a:cubicBezTo>
                      <a:pt x="30" y="65"/>
                      <a:pt x="35" y="62"/>
                      <a:pt x="39" y="56"/>
                    </a:cubicBezTo>
                    <a:cubicBezTo>
                      <a:pt x="43" y="51"/>
                      <a:pt x="44" y="43"/>
                      <a:pt x="44" y="32"/>
                    </a:cubicBezTo>
                    <a:cubicBezTo>
                      <a:pt x="44" y="11"/>
                      <a:pt x="38" y="0"/>
                      <a:pt x="23" y="0"/>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2" name="Freeform 313"/>
              <p:cNvSpPr>
                <a:spLocks/>
              </p:cNvSpPr>
              <p:nvPr/>
            </p:nvSpPr>
            <p:spPr bwMode="auto">
              <a:xfrm>
                <a:off x="1394637" y="5982432"/>
                <a:ext cx="52154" cy="121621"/>
              </a:xfrm>
              <a:custGeom>
                <a:avLst/>
                <a:gdLst>
                  <a:gd name="T0" fmla="*/ 27 w 27"/>
                  <a:gd name="T1" fmla="*/ 0 h 63"/>
                  <a:gd name="T2" fmla="*/ 18 w 27"/>
                  <a:gd name="T3" fmla="*/ 0 h 63"/>
                  <a:gd name="T4" fmla="*/ 10 w 27"/>
                  <a:gd name="T5" fmla="*/ 6 h 63"/>
                  <a:gd name="T6" fmla="*/ 0 w 27"/>
                  <a:gd name="T7" fmla="*/ 10 h 63"/>
                  <a:gd name="T8" fmla="*/ 0 w 27"/>
                  <a:gd name="T9" fmla="*/ 21 h 63"/>
                  <a:gd name="T10" fmla="*/ 4 w 27"/>
                  <a:gd name="T11" fmla="*/ 21 h 63"/>
                  <a:gd name="T12" fmla="*/ 8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3" name="Freeform 314"/>
              <p:cNvSpPr>
                <a:spLocks noEditPoints="1"/>
              </p:cNvSpPr>
              <p:nvPr/>
            </p:nvSpPr>
            <p:spPr bwMode="auto">
              <a:xfrm>
                <a:off x="1476128" y="5982432"/>
                <a:ext cx="84750" cy="124886"/>
              </a:xfrm>
              <a:custGeom>
                <a:avLst/>
                <a:gdLst>
                  <a:gd name="T0" fmla="*/ 38 w 44"/>
                  <a:gd name="T1" fmla="*/ 56 h 65"/>
                  <a:gd name="T2" fmla="*/ 44 w 44"/>
                  <a:gd name="T3" fmla="*/ 32 h 65"/>
                  <a:gd name="T4" fmla="*/ 23 w 44"/>
                  <a:gd name="T5" fmla="*/ 0 h 65"/>
                  <a:gd name="T6" fmla="*/ 5 w 44"/>
                  <a:gd name="T7" fmla="*/ 9 h 65"/>
                  <a:gd name="T8" fmla="*/ 0 w 44"/>
                  <a:gd name="T9" fmla="*/ 33 h 65"/>
                  <a:gd name="T10" fmla="*/ 22 w 44"/>
                  <a:gd name="T11" fmla="*/ 65 h 65"/>
                  <a:gd name="T12" fmla="*/ 38 w 44"/>
                  <a:gd name="T13" fmla="*/ 56 h 65"/>
                  <a:gd name="T14" fmla="*/ 22 w 44"/>
                  <a:gd name="T15" fmla="*/ 54 h 65"/>
                  <a:gd name="T16" fmla="*/ 13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8" y="56"/>
                    </a:moveTo>
                    <a:cubicBezTo>
                      <a:pt x="42" y="51"/>
                      <a:pt x="44" y="43"/>
                      <a:pt x="44" y="32"/>
                    </a:cubicBezTo>
                    <a:cubicBezTo>
                      <a:pt x="44" y="11"/>
                      <a:pt x="37" y="0"/>
                      <a:pt x="23" y="0"/>
                    </a:cubicBezTo>
                    <a:cubicBezTo>
                      <a:pt x="15" y="0"/>
                      <a:pt x="9" y="3"/>
                      <a:pt x="5" y="9"/>
                    </a:cubicBezTo>
                    <a:cubicBezTo>
                      <a:pt x="1" y="15"/>
                      <a:pt x="0" y="22"/>
                      <a:pt x="0" y="33"/>
                    </a:cubicBezTo>
                    <a:cubicBezTo>
                      <a:pt x="0" y="54"/>
                      <a:pt x="7" y="65"/>
                      <a:pt x="22" y="65"/>
                    </a:cubicBezTo>
                    <a:cubicBezTo>
                      <a:pt x="29" y="65"/>
                      <a:pt x="35" y="62"/>
                      <a:pt x="38" y="56"/>
                    </a:cubicBezTo>
                    <a:close/>
                    <a:moveTo>
                      <a:pt x="22" y="54"/>
                    </a:moveTo>
                    <a:cubicBezTo>
                      <a:pt x="16" y="54"/>
                      <a:pt x="13" y="47"/>
                      <a:pt x="13" y="33"/>
                    </a:cubicBezTo>
                    <a:cubicBezTo>
                      <a:pt x="13"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4" name="Freeform 315"/>
              <p:cNvSpPr>
                <a:spLocks/>
              </p:cNvSpPr>
              <p:nvPr/>
            </p:nvSpPr>
            <p:spPr bwMode="auto">
              <a:xfrm>
                <a:off x="1590215" y="5982432"/>
                <a:ext cx="49710" cy="121621"/>
              </a:xfrm>
              <a:custGeom>
                <a:avLst/>
                <a:gdLst>
                  <a:gd name="T0" fmla="*/ 26 w 26"/>
                  <a:gd name="T1" fmla="*/ 0 h 63"/>
                  <a:gd name="T2" fmla="*/ 18 w 26"/>
                  <a:gd name="T3" fmla="*/ 0 h 63"/>
                  <a:gd name="T4" fmla="*/ 10 w 26"/>
                  <a:gd name="T5" fmla="*/ 6 h 63"/>
                  <a:gd name="T6" fmla="*/ 0 w 26"/>
                  <a:gd name="T7" fmla="*/ 10 h 63"/>
                  <a:gd name="T8" fmla="*/ 0 w 26"/>
                  <a:gd name="T9" fmla="*/ 21 h 63"/>
                  <a:gd name="T10" fmla="*/ 3 w 26"/>
                  <a:gd name="T11" fmla="*/ 21 h 63"/>
                  <a:gd name="T12" fmla="*/ 7 w 26"/>
                  <a:gd name="T13" fmla="*/ 19 h 63"/>
                  <a:gd name="T14" fmla="*/ 10 w 26"/>
                  <a:gd name="T15" fmla="*/ 17 h 63"/>
                  <a:gd name="T16" fmla="*/ 12 w 26"/>
                  <a:gd name="T17" fmla="*/ 15 h 63"/>
                  <a:gd name="T18" fmla="*/ 12 w 26"/>
                  <a:gd name="T19" fmla="*/ 63 h 63"/>
                  <a:gd name="T20" fmla="*/ 26 w 26"/>
                  <a:gd name="T21" fmla="*/ 63 h 63"/>
                  <a:gd name="T22" fmla="*/ 26 w 2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0"/>
                    </a:moveTo>
                    <a:cubicBezTo>
                      <a:pt x="18" y="0"/>
                      <a:pt x="18" y="0"/>
                      <a:pt x="18" y="0"/>
                    </a:cubicBezTo>
                    <a:cubicBezTo>
                      <a:pt x="15" y="2"/>
                      <a:pt x="12" y="4"/>
                      <a:pt x="10" y="6"/>
                    </a:cubicBezTo>
                    <a:cubicBezTo>
                      <a:pt x="6" y="7"/>
                      <a:pt x="3" y="9"/>
                      <a:pt x="0" y="10"/>
                    </a:cubicBezTo>
                    <a:cubicBezTo>
                      <a:pt x="0" y="10"/>
                      <a:pt x="0" y="10"/>
                      <a:pt x="0" y="21"/>
                    </a:cubicBezTo>
                    <a:cubicBezTo>
                      <a:pt x="1" y="21"/>
                      <a:pt x="1" y="21"/>
                      <a:pt x="3" y="21"/>
                    </a:cubicBezTo>
                    <a:cubicBezTo>
                      <a:pt x="4" y="20"/>
                      <a:pt x="5" y="20"/>
                      <a:pt x="7" y="19"/>
                    </a:cubicBezTo>
                    <a:cubicBezTo>
                      <a:pt x="8" y="19"/>
                      <a:pt x="9" y="18"/>
                      <a:pt x="10" y="17"/>
                    </a:cubicBezTo>
                    <a:cubicBezTo>
                      <a:pt x="11" y="17"/>
                      <a:pt x="11" y="16"/>
                      <a:pt x="12" y="15"/>
                    </a:cubicBezTo>
                    <a:cubicBezTo>
                      <a:pt x="12" y="15"/>
                      <a:pt x="12" y="15"/>
                      <a:pt x="12" y="63"/>
                    </a:cubicBezTo>
                    <a:cubicBezTo>
                      <a:pt x="12" y="63"/>
                      <a:pt x="12" y="63"/>
                      <a:pt x="26" y="63"/>
                    </a:cubicBezTo>
                    <a:cubicBezTo>
                      <a:pt x="26" y="63"/>
                      <a:pt x="26" y="63"/>
                      <a:pt x="26"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5" name="Freeform 316"/>
              <p:cNvSpPr>
                <a:spLocks noEditPoints="1"/>
              </p:cNvSpPr>
              <p:nvPr/>
            </p:nvSpPr>
            <p:spPr bwMode="auto">
              <a:xfrm>
                <a:off x="1669261" y="5982432"/>
                <a:ext cx="84750" cy="124886"/>
              </a:xfrm>
              <a:custGeom>
                <a:avLst/>
                <a:gdLst>
                  <a:gd name="T0" fmla="*/ 39 w 44"/>
                  <a:gd name="T1" fmla="*/ 56 h 65"/>
                  <a:gd name="T2" fmla="*/ 44 w 44"/>
                  <a:gd name="T3" fmla="*/ 32 h 65"/>
                  <a:gd name="T4" fmla="*/ 23 w 44"/>
                  <a:gd name="T5" fmla="*/ 0 h 65"/>
                  <a:gd name="T6" fmla="*/ 5 w 44"/>
                  <a:gd name="T7" fmla="*/ 9 h 65"/>
                  <a:gd name="T8" fmla="*/ 0 w 44"/>
                  <a:gd name="T9" fmla="*/ 33 h 65"/>
                  <a:gd name="T10" fmla="*/ 22 w 44"/>
                  <a:gd name="T11" fmla="*/ 65 h 65"/>
                  <a:gd name="T12" fmla="*/ 39 w 44"/>
                  <a:gd name="T13" fmla="*/ 56 h 65"/>
                  <a:gd name="T14" fmla="*/ 22 w 44"/>
                  <a:gd name="T15" fmla="*/ 54 h 65"/>
                  <a:gd name="T16" fmla="*/ 14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2" y="51"/>
                      <a:pt x="44" y="43"/>
                      <a:pt x="44" y="32"/>
                    </a:cubicBezTo>
                    <a:cubicBezTo>
                      <a:pt x="44" y="11"/>
                      <a:pt x="38" y="0"/>
                      <a:pt x="23" y="0"/>
                    </a:cubicBezTo>
                    <a:cubicBezTo>
                      <a:pt x="16" y="0"/>
                      <a:pt x="9" y="3"/>
                      <a:pt x="5" y="9"/>
                    </a:cubicBezTo>
                    <a:cubicBezTo>
                      <a:pt x="2" y="15"/>
                      <a:pt x="0" y="22"/>
                      <a:pt x="0" y="33"/>
                    </a:cubicBezTo>
                    <a:cubicBezTo>
                      <a:pt x="0" y="54"/>
                      <a:pt x="7" y="65"/>
                      <a:pt x="22" y="65"/>
                    </a:cubicBezTo>
                    <a:cubicBezTo>
                      <a:pt x="29" y="65"/>
                      <a:pt x="35" y="62"/>
                      <a:pt x="39" y="56"/>
                    </a:cubicBezTo>
                    <a:close/>
                    <a:moveTo>
                      <a:pt x="22" y="54"/>
                    </a:moveTo>
                    <a:cubicBezTo>
                      <a:pt x="16" y="54"/>
                      <a:pt x="14" y="47"/>
                      <a:pt x="14" y="33"/>
                    </a:cubicBezTo>
                    <a:cubicBezTo>
                      <a:pt x="14"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6" name="Freeform 317"/>
              <p:cNvSpPr>
                <a:spLocks noEditPoints="1"/>
              </p:cNvSpPr>
              <p:nvPr/>
            </p:nvSpPr>
            <p:spPr bwMode="auto">
              <a:xfrm>
                <a:off x="1782533" y="5982432"/>
                <a:ext cx="85566" cy="124886"/>
              </a:xfrm>
              <a:custGeom>
                <a:avLst/>
                <a:gdLst>
                  <a:gd name="T0" fmla="*/ 22 w 44"/>
                  <a:gd name="T1" fmla="*/ 65 h 65"/>
                  <a:gd name="T2" fmla="*/ 39 w 44"/>
                  <a:gd name="T3" fmla="*/ 56 h 65"/>
                  <a:gd name="T4" fmla="*/ 44 w 44"/>
                  <a:gd name="T5" fmla="*/ 32 h 65"/>
                  <a:gd name="T6" fmla="*/ 23 w 44"/>
                  <a:gd name="T7" fmla="*/ 0 h 65"/>
                  <a:gd name="T8" fmla="*/ 5 w 44"/>
                  <a:gd name="T9" fmla="*/ 9 h 65"/>
                  <a:gd name="T10" fmla="*/ 0 w 44"/>
                  <a:gd name="T11" fmla="*/ 33 h 65"/>
                  <a:gd name="T12" fmla="*/ 22 w 44"/>
                  <a:gd name="T13" fmla="*/ 65 h 65"/>
                  <a:gd name="T14" fmla="*/ 22 w 44"/>
                  <a:gd name="T15" fmla="*/ 11 h 65"/>
                  <a:gd name="T16" fmla="*/ 30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9" y="56"/>
                    </a:cubicBezTo>
                    <a:cubicBezTo>
                      <a:pt x="42" y="51"/>
                      <a:pt x="44" y="43"/>
                      <a:pt x="44" y="32"/>
                    </a:cubicBezTo>
                    <a:cubicBezTo>
                      <a:pt x="44" y="11"/>
                      <a:pt x="38" y="0"/>
                      <a:pt x="23" y="0"/>
                    </a:cubicBezTo>
                    <a:cubicBezTo>
                      <a:pt x="16" y="0"/>
                      <a:pt x="9" y="3"/>
                      <a:pt x="5" y="9"/>
                    </a:cubicBezTo>
                    <a:cubicBezTo>
                      <a:pt x="2" y="15"/>
                      <a:pt x="0" y="22"/>
                      <a:pt x="0" y="33"/>
                    </a:cubicBezTo>
                    <a:cubicBezTo>
                      <a:pt x="0" y="54"/>
                      <a:pt x="7" y="65"/>
                      <a:pt x="22" y="65"/>
                    </a:cubicBezTo>
                    <a:close/>
                    <a:moveTo>
                      <a:pt x="22" y="11"/>
                    </a:moveTo>
                    <a:cubicBezTo>
                      <a:pt x="28" y="11"/>
                      <a:pt x="30" y="18"/>
                      <a:pt x="30" y="32"/>
                    </a:cubicBezTo>
                    <a:cubicBezTo>
                      <a:pt x="30" y="47"/>
                      <a:pt x="28" y="54"/>
                      <a:pt x="22" y="54"/>
                    </a:cubicBezTo>
                    <a:cubicBezTo>
                      <a:pt x="16" y="54"/>
                      <a:pt x="14" y="47"/>
                      <a:pt x="14" y="33"/>
                    </a:cubicBezTo>
                    <a:cubicBezTo>
                      <a:pt x="14" y="19"/>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7" name="Freeform 318"/>
              <p:cNvSpPr>
                <a:spLocks noEditPoints="1"/>
              </p:cNvSpPr>
              <p:nvPr/>
            </p:nvSpPr>
            <p:spPr bwMode="auto">
              <a:xfrm>
                <a:off x="1894991" y="5982432"/>
                <a:ext cx="86380" cy="124886"/>
              </a:xfrm>
              <a:custGeom>
                <a:avLst/>
                <a:gdLst>
                  <a:gd name="T0" fmla="*/ 23 w 45"/>
                  <a:gd name="T1" fmla="*/ 65 h 65"/>
                  <a:gd name="T2" fmla="*/ 40 w 45"/>
                  <a:gd name="T3" fmla="*/ 56 h 65"/>
                  <a:gd name="T4" fmla="*/ 45 w 45"/>
                  <a:gd name="T5" fmla="*/ 32 h 65"/>
                  <a:gd name="T6" fmla="*/ 24 w 45"/>
                  <a:gd name="T7" fmla="*/ 0 h 65"/>
                  <a:gd name="T8" fmla="*/ 6 w 45"/>
                  <a:gd name="T9" fmla="*/ 9 h 65"/>
                  <a:gd name="T10" fmla="*/ 0 w 45"/>
                  <a:gd name="T11" fmla="*/ 33 h 65"/>
                  <a:gd name="T12" fmla="*/ 23 w 45"/>
                  <a:gd name="T13" fmla="*/ 65 h 65"/>
                  <a:gd name="T14" fmla="*/ 23 w 45"/>
                  <a:gd name="T15" fmla="*/ 11 h 65"/>
                  <a:gd name="T16" fmla="*/ 31 w 45"/>
                  <a:gd name="T17" fmla="*/ 32 h 65"/>
                  <a:gd name="T18" fmla="*/ 23 w 45"/>
                  <a:gd name="T19" fmla="*/ 54 h 65"/>
                  <a:gd name="T20" fmla="*/ 14 w 45"/>
                  <a:gd name="T21" fmla="*/ 33 h 65"/>
                  <a:gd name="T22" fmla="*/ 23 w 45"/>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65"/>
                    </a:moveTo>
                    <a:cubicBezTo>
                      <a:pt x="30" y="65"/>
                      <a:pt x="36" y="62"/>
                      <a:pt x="40" y="56"/>
                    </a:cubicBezTo>
                    <a:cubicBezTo>
                      <a:pt x="43" y="51"/>
                      <a:pt x="45" y="43"/>
                      <a:pt x="45" y="32"/>
                    </a:cubicBezTo>
                    <a:cubicBezTo>
                      <a:pt x="45" y="11"/>
                      <a:pt x="39" y="0"/>
                      <a:pt x="24" y="0"/>
                    </a:cubicBezTo>
                    <a:cubicBezTo>
                      <a:pt x="16" y="0"/>
                      <a:pt x="10" y="3"/>
                      <a:pt x="6" y="9"/>
                    </a:cubicBezTo>
                    <a:cubicBezTo>
                      <a:pt x="2" y="15"/>
                      <a:pt x="0" y="22"/>
                      <a:pt x="0" y="33"/>
                    </a:cubicBezTo>
                    <a:cubicBezTo>
                      <a:pt x="0" y="54"/>
                      <a:pt x="8" y="65"/>
                      <a:pt x="23" y="65"/>
                    </a:cubicBezTo>
                    <a:close/>
                    <a:moveTo>
                      <a:pt x="23" y="11"/>
                    </a:moveTo>
                    <a:cubicBezTo>
                      <a:pt x="28" y="11"/>
                      <a:pt x="31" y="18"/>
                      <a:pt x="31" y="32"/>
                    </a:cubicBezTo>
                    <a:cubicBezTo>
                      <a:pt x="31" y="47"/>
                      <a:pt x="28" y="54"/>
                      <a:pt x="23" y="54"/>
                    </a:cubicBezTo>
                    <a:cubicBezTo>
                      <a:pt x="17" y="54"/>
                      <a:pt x="14" y="47"/>
                      <a:pt x="14" y="33"/>
                    </a:cubicBezTo>
                    <a:cubicBezTo>
                      <a:pt x="14" y="19"/>
                      <a:pt x="17" y="11"/>
                      <a:pt x="23"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8" name="Freeform 321"/>
              <p:cNvSpPr>
                <a:spLocks/>
              </p:cNvSpPr>
              <p:nvPr/>
            </p:nvSpPr>
            <p:spPr bwMode="auto">
              <a:xfrm>
                <a:off x="-244959" y="6128541"/>
                <a:ext cx="38301" cy="85706"/>
              </a:xfrm>
              <a:custGeom>
                <a:avLst/>
                <a:gdLst>
                  <a:gd name="T0" fmla="*/ 12 w 20"/>
                  <a:gd name="T1" fmla="*/ 0 h 44"/>
                  <a:gd name="T2" fmla="*/ 4 w 20"/>
                  <a:gd name="T3" fmla="*/ 6 h 44"/>
                  <a:gd name="T4" fmla="*/ 0 w 20"/>
                  <a:gd name="T5" fmla="*/ 7 h 44"/>
                  <a:gd name="T6" fmla="*/ 5 w 20"/>
                  <a:gd name="T7" fmla="*/ 16 h 44"/>
                  <a:gd name="T8" fmla="*/ 6 w 20"/>
                  <a:gd name="T9" fmla="*/ 15 h 44"/>
                  <a:gd name="T10" fmla="*/ 6 w 20"/>
                  <a:gd name="T11" fmla="*/ 20 h 44"/>
                  <a:gd name="T12" fmla="*/ 20 w 20"/>
                  <a:gd name="T13" fmla="*/ 44 h 44"/>
                  <a:gd name="T14" fmla="*/ 20 w 20"/>
                  <a:gd name="T15" fmla="*/ 0 h 44"/>
                  <a:gd name="T16" fmla="*/ 12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12" y="0"/>
                    </a:moveTo>
                    <a:cubicBezTo>
                      <a:pt x="9" y="2"/>
                      <a:pt x="6" y="4"/>
                      <a:pt x="4" y="6"/>
                    </a:cubicBezTo>
                    <a:cubicBezTo>
                      <a:pt x="2" y="6"/>
                      <a:pt x="1" y="7"/>
                      <a:pt x="0" y="7"/>
                    </a:cubicBezTo>
                    <a:cubicBezTo>
                      <a:pt x="1" y="10"/>
                      <a:pt x="3" y="13"/>
                      <a:pt x="5" y="16"/>
                    </a:cubicBezTo>
                    <a:cubicBezTo>
                      <a:pt x="5" y="16"/>
                      <a:pt x="6" y="15"/>
                      <a:pt x="6" y="15"/>
                    </a:cubicBezTo>
                    <a:cubicBezTo>
                      <a:pt x="6" y="15"/>
                      <a:pt x="6" y="15"/>
                      <a:pt x="6" y="20"/>
                    </a:cubicBezTo>
                    <a:cubicBezTo>
                      <a:pt x="11" y="28"/>
                      <a:pt x="16" y="36"/>
                      <a:pt x="20" y="44"/>
                    </a:cubicBezTo>
                    <a:cubicBezTo>
                      <a:pt x="20" y="35"/>
                      <a:pt x="20" y="21"/>
                      <a:pt x="20" y="0"/>
                    </a:cubicBezTo>
                    <a:lnTo>
                      <a:pt x="12"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9" name="Freeform 322"/>
              <p:cNvSpPr>
                <a:spLocks noEditPoints="1"/>
              </p:cNvSpPr>
              <p:nvPr/>
            </p:nvSpPr>
            <p:spPr bwMode="auto">
              <a:xfrm>
                <a:off x="-177322" y="6128541"/>
                <a:ext cx="84750" cy="124070"/>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2"/>
                      <a:pt x="38" y="56"/>
                    </a:cubicBezTo>
                    <a:cubicBezTo>
                      <a:pt x="42" y="51"/>
                      <a:pt x="44" y="42"/>
                      <a:pt x="44" y="32"/>
                    </a:cubicBezTo>
                    <a:cubicBezTo>
                      <a:pt x="44" y="11"/>
                      <a:pt x="37" y="0"/>
                      <a:pt x="23" y="0"/>
                    </a:cubicBezTo>
                    <a:close/>
                    <a:moveTo>
                      <a:pt x="22" y="53"/>
                    </a:moveTo>
                    <a:cubicBezTo>
                      <a:pt x="16" y="53"/>
                      <a:pt x="14" y="47"/>
                      <a:pt x="14" y="33"/>
                    </a:cubicBezTo>
                    <a:cubicBezTo>
                      <a:pt x="14" y="18"/>
                      <a:pt x="16" y="11"/>
                      <a:pt x="22" y="11"/>
                    </a:cubicBezTo>
                    <a:cubicBezTo>
                      <a:pt x="27" y="11"/>
                      <a:pt x="30" y="18"/>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0" name="Freeform 323"/>
              <p:cNvSpPr>
                <a:spLocks noEditPoints="1"/>
              </p:cNvSpPr>
              <p:nvPr/>
            </p:nvSpPr>
            <p:spPr bwMode="auto">
              <a:xfrm>
                <a:off x="-63235" y="6128541"/>
                <a:ext cx="84750" cy="124070"/>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1"/>
                      <a:pt x="44" y="42"/>
                      <a:pt x="44" y="32"/>
                    </a:cubicBezTo>
                    <a:cubicBezTo>
                      <a:pt x="44" y="11"/>
                      <a:pt x="38" y="0"/>
                      <a:pt x="23" y="0"/>
                    </a:cubicBezTo>
                    <a:cubicBezTo>
                      <a:pt x="15" y="0"/>
                      <a:pt x="9" y="3"/>
                      <a:pt x="5" y="8"/>
                    </a:cubicBezTo>
                    <a:cubicBezTo>
                      <a:pt x="2" y="15"/>
                      <a:pt x="0" y="22"/>
                      <a:pt x="0" y="33"/>
                    </a:cubicBezTo>
                    <a:cubicBezTo>
                      <a:pt x="0" y="54"/>
                      <a:pt x="7" y="64"/>
                      <a:pt x="22" y="64"/>
                    </a:cubicBezTo>
                    <a:cubicBezTo>
                      <a:pt x="29" y="64"/>
                      <a:pt x="35" y="62"/>
                      <a:pt x="38" y="56"/>
                    </a:cubicBezTo>
                    <a:close/>
                    <a:moveTo>
                      <a:pt x="22" y="53"/>
                    </a:moveTo>
                    <a:cubicBezTo>
                      <a:pt x="16" y="53"/>
                      <a:pt x="14" y="47"/>
                      <a:pt x="14" y="33"/>
                    </a:cubicBezTo>
                    <a:cubicBezTo>
                      <a:pt x="14" y="18"/>
                      <a:pt x="16" y="11"/>
                      <a:pt x="22" y="11"/>
                    </a:cubicBezTo>
                    <a:cubicBezTo>
                      <a:pt x="27" y="11"/>
                      <a:pt x="30" y="18"/>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1" name="Freeform 324"/>
              <p:cNvSpPr>
                <a:spLocks/>
              </p:cNvSpPr>
              <p:nvPr/>
            </p:nvSpPr>
            <p:spPr bwMode="auto">
              <a:xfrm>
                <a:off x="50037" y="6128541"/>
                <a:ext cx="50524" cy="122437"/>
              </a:xfrm>
              <a:custGeom>
                <a:avLst/>
                <a:gdLst>
                  <a:gd name="T0" fmla="*/ 10 w 26"/>
                  <a:gd name="T1" fmla="*/ 6 h 63"/>
                  <a:gd name="T2" fmla="*/ 0 w 26"/>
                  <a:gd name="T3" fmla="*/ 9 h 63"/>
                  <a:gd name="T4" fmla="*/ 0 w 26"/>
                  <a:gd name="T5" fmla="*/ 20 h 63"/>
                  <a:gd name="T6" fmla="*/ 3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2" name="Freeform 328"/>
              <p:cNvSpPr>
                <a:spLocks noEditPoints="1"/>
              </p:cNvSpPr>
              <p:nvPr/>
            </p:nvSpPr>
            <p:spPr bwMode="auto">
              <a:xfrm>
                <a:off x="436304" y="6128541"/>
                <a:ext cx="86380" cy="124070"/>
              </a:xfrm>
              <a:custGeom>
                <a:avLst/>
                <a:gdLst>
                  <a:gd name="T0" fmla="*/ 39 w 45"/>
                  <a:gd name="T1" fmla="*/ 56 h 64"/>
                  <a:gd name="T2" fmla="*/ 45 w 45"/>
                  <a:gd name="T3" fmla="*/ 32 h 64"/>
                  <a:gd name="T4" fmla="*/ 23 w 45"/>
                  <a:gd name="T5" fmla="*/ 0 h 64"/>
                  <a:gd name="T6" fmla="*/ 6 w 45"/>
                  <a:gd name="T7" fmla="*/ 8 h 64"/>
                  <a:gd name="T8" fmla="*/ 0 w 45"/>
                  <a:gd name="T9" fmla="*/ 33 h 64"/>
                  <a:gd name="T10" fmla="*/ 23 w 45"/>
                  <a:gd name="T11" fmla="*/ 64 h 64"/>
                  <a:gd name="T12" fmla="*/ 39 w 45"/>
                  <a:gd name="T13" fmla="*/ 56 h 64"/>
                  <a:gd name="T14" fmla="*/ 14 w 45"/>
                  <a:gd name="T15" fmla="*/ 33 h 64"/>
                  <a:gd name="T16" fmla="*/ 23 w 45"/>
                  <a:gd name="T17" fmla="*/ 11 h 64"/>
                  <a:gd name="T18" fmla="*/ 31 w 45"/>
                  <a:gd name="T19" fmla="*/ 32 h 64"/>
                  <a:gd name="T20" fmla="*/ 23 w 45"/>
                  <a:gd name="T21" fmla="*/ 53 h 64"/>
                  <a:gd name="T22" fmla="*/ 14 w 45"/>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39" y="56"/>
                    </a:moveTo>
                    <a:cubicBezTo>
                      <a:pt x="43" y="51"/>
                      <a:pt x="45" y="42"/>
                      <a:pt x="45" y="32"/>
                    </a:cubicBezTo>
                    <a:cubicBezTo>
                      <a:pt x="45" y="11"/>
                      <a:pt x="38" y="0"/>
                      <a:pt x="23" y="0"/>
                    </a:cubicBezTo>
                    <a:cubicBezTo>
                      <a:pt x="16" y="0"/>
                      <a:pt x="10" y="3"/>
                      <a:pt x="6" y="8"/>
                    </a:cubicBezTo>
                    <a:cubicBezTo>
                      <a:pt x="2" y="15"/>
                      <a:pt x="0" y="22"/>
                      <a:pt x="0" y="33"/>
                    </a:cubicBezTo>
                    <a:cubicBezTo>
                      <a:pt x="0" y="54"/>
                      <a:pt x="8" y="64"/>
                      <a:pt x="23" y="64"/>
                    </a:cubicBezTo>
                    <a:cubicBezTo>
                      <a:pt x="30" y="64"/>
                      <a:pt x="35" y="62"/>
                      <a:pt x="39" y="56"/>
                    </a:cubicBezTo>
                    <a:close/>
                    <a:moveTo>
                      <a:pt x="14" y="33"/>
                    </a:moveTo>
                    <a:cubicBezTo>
                      <a:pt x="14" y="18"/>
                      <a:pt x="17" y="11"/>
                      <a:pt x="23" y="11"/>
                    </a:cubicBezTo>
                    <a:cubicBezTo>
                      <a:pt x="28" y="11"/>
                      <a:pt x="31" y="18"/>
                      <a:pt x="31" y="32"/>
                    </a:cubicBezTo>
                    <a:cubicBezTo>
                      <a:pt x="31" y="47"/>
                      <a:pt x="28" y="53"/>
                      <a:pt x="23" y="53"/>
                    </a:cubicBezTo>
                    <a:cubicBezTo>
                      <a:pt x="17" y="53"/>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3" name="Freeform 329"/>
              <p:cNvSpPr>
                <a:spLocks/>
              </p:cNvSpPr>
              <p:nvPr/>
            </p:nvSpPr>
            <p:spPr bwMode="auto">
              <a:xfrm>
                <a:off x="552021" y="6128541"/>
                <a:ext cx="49710" cy="122437"/>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8"/>
                      <a:pt x="0" y="9"/>
                    </a:cubicBezTo>
                    <a:cubicBezTo>
                      <a:pt x="0" y="9"/>
                      <a:pt x="0" y="9"/>
                      <a:pt x="0" y="20"/>
                    </a:cubicBezTo>
                    <a:cubicBezTo>
                      <a:pt x="0" y="20"/>
                      <a:pt x="1" y="20"/>
                      <a:pt x="3" y="20"/>
                    </a:cubicBez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4" name="Freeform 330"/>
              <p:cNvSpPr>
                <a:spLocks/>
              </p:cNvSpPr>
              <p:nvPr/>
            </p:nvSpPr>
            <p:spPr bwMode="auto">
              <a:xfrm>
                <a:off x="631067" y="6128541"/>
                <a:ext cx="49710" cy="122437"/>
              </a:xfrm>
              <a:custGeom>
                <a:avLst/>
                <a:gdLst>
                  <a:gd name="T0" fmla="*/ 26 w 26"/>
                  <a:gd name="T1" fmla="*/ 0 h 63"/>
                  <a:gd name="T2" fmla="*/ 18 w 26"/>
                  <a:gd name="T3" fmla="*/ 0 h 63"/>
                  <a:gd name="T4" fmla="*/ 10 w 26"/>
                  <a:gd name="T5" fmla="*/ 6 h 63"/>
                  <a:gd name="T6" fmla="*/ 0 w 26"/>
                  <a:gd name="T7" fmla="*/ 9 h 63"/>
                  <a:gd name="T8" fmla="*/ 0 w 26"/>
                  <a:gd name="T9" fmla="*/ 20 h 63"/>
                  <a:gd name="T10" fmla="*/ 3 w 26"/>
                  <a:gd name="T11" fmla="*/ 20 h 63"/>
                  <a:gd name="T12" fmla="*/ 7 w 26"/>
                  <a:gd name="T13" fmla="*/ 19 h 63"/>
                  <a:gd name="T14" fmla="*/ 10 w 26"/>
                  <a:gd name="T15" fmla="*/ 17 h 63"/>
                  <a:gd name="T16" fmla="*/ 13 w 26"/>
                  <a:gd name="T17" fmla="*/ 15 h 63"/>
                  <a:gd name="T18" fmla="*/ 13 w 26"/>
                  <a:gd name="T19" fmla="*/ 63 h 63"/>
                  <a:gd name="T20" fmla="*/ 26 w 26"/>
                  <a:gd name="T21" fmla="*/ 63 h 63"/>
                  <a:gd name="T22" fmla="*/ 26 w 2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0"/>
                    </a:moveTo>
                    <a:cubicBezTo>
                      <a:pt x="18" y="0"/>
                      <a:pt x="18" y="0"/>
                      <a:pt x="18" y="0"/>
                    </a:cubicBezTo>
                    <a:cubicBezTo>
                      <a:pt x="15" y="2"/>
                      <a:pt x="13" y="4"/>
                      <a:pt x="10" y="6"/>
                    </a:cubicBez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5" name="Freeform 331"/>
              <p:cNvSpPr>
                <a:spLocks noEditPoints="1"/>
              </p:cNvSpPr>
              <p:nvPr/>
            </p:nvSpPr>
            <p:spPr bwMode="auto">
              <a:xfrm>
                <a:off x="710113" y="6128541"/>
                <a:ext cx="84750" cy="124070"/>
              </a:xfrm>
              <a:custGeom>
                <a:avLst/>
                <a:gdLst>
                  <a:gd name="T0" fmla="*/ 39 w 44"/>
                  <a:gd name="T1" fmla="*/ 56 h 64"/>
                  <a:gd name="T2" fmla="*/ 44 w 44"/>
                  <a:gd name="T3" fmla="*/ 32 h 64"/>
                  <a:gd name="T4" fmla="*/ 23 w 44"/>
                  <a:gd name="T5" fmla="*/ 0 h 64"/>
                  <a:gd name="T6" fmla="*/ 6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1"/>
                      <a:pt x="44" y="42"/>
                      <a:pt x="44" y="32"/>
                    </a:cubicBezTo>
                    <a:cubicBezTo>
                      <a:pt x="44" y="11"/>
                      <a:pt x="38" y="0"/>
                      <a:pt x="23" y="0"/>
                    </a:cubicBezTo>
                    <a:cubicBezTo>
                      <a:pt x="16" y="0"/>
                      <a:pt x="9" y="3"/>
                      <a:pt x="6" y="8"/>
                    </a:cubicBezTo>
                    <a:cubicBezTo>
                      <a:pt x="2" y="15"/>
                      <a:pt x="0" y="22"/>
                      <a:pt x="0" y="33"/>
                    </a:cubicBezTo>
                    <a:cubicBezTo>
                      <a:pt x="0" y="54"/>
                      <a:pt x="7" y="64"/>
                      <a:pt x="22" y="64"/>
                    </a:cubicBezTo>
                    <a:cubicBezTo>
                      <a:pt x="30" y="64"/>
                      <a:pt x="35" y="62"/>
                      <a:pt x="39" y="56"/>
                    </a:cubicBezTo>
                    <a:close/>
                    <a:moveTo>
                      <a:pt x="22" y="53"/>
                    </a:moveTo>
                    <a:cubicBezTo>
                      <a:pt x="17" y="53"/>
                      <a:pt x="14" y="47"/>
                      <a:pt x="14" y="33"/>
                    </a:cubicBezTo>
                    <a:cubicBezTo>
                      <a:pt x="14" y="18"/>
                      <a:pt x="17" y="11"/>
                      <a:pt x="22" y="11"/>
                    </a:cubicBezTo>
                    <a:cubicBezTo>
                      <a:pt x="28" y="11"/>
                      <a:pt x="30" y="18"/>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6" name="Freeform 332"/>
              <p:cNvSpPr>
                <a:spLocks/>
              </p:cNvSpPr>
              <p:nvPr/>
            </p:nvSpPr>
            <p:spPr bwMode="auto">
              <a:xfrm>
                <a:off x="824201" y="6128541"/>
                <a:ext cx="52154" cy="122437"/>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3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4"/>
                      <a:pt x="10" y="6"/>
                    </a:cubicBezTo>
                    <a:cubicBezTo>
                      <a:pt x="6" y="7"/>
                      <a:pt x="3" y="8"/>
                      <a:pt x="0" y="9"/>
                    </a:cubicBezTo>
                    <a:cubicBezTo>
                      <a:pt x="0" y="9"/>
                      <a:pt x="0" y="9"/>
                      <a:pt x="0" y="20"/>
                    </a:cubicBezTo>
                    <a:cubicBezTo>
                      <a:pt x="1" y="20"/>
                      <a:pt x="1"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7" name="Freeform 336"/>
              <p:cNvSpPr>
                <a:spLocks/>
              </p:cNvSpPr>
              <p:nvPr/>
            </p:nvSpPr>
            <p:spPr bwMode="auto">
              <a:xfrm>
                <a:off x="1209652" y="6128541"/>
                <a:ext cx="52154" cy="122437"/>
              </a:xfrm>
              <a:custGeom>
                <a:avLst/>
                <a:gdLst>
                  <a:gd name="T0" fmla="*/ 10 w 27"/>
                  <a:gd name="T1" fmla="*/ 17 h 63"/>
                  <a:gd name="T2" fmla="*/ 13 w 27"/>
                  <a:gd name="T3" fmla="*/ 15 h 63"/>
                  <a:gd name="T4" fmla="*/ 13 w 27"/>
                  <a:gd name="T5" fmla="*/ 63 h 63"/>
                  <a:gd name="T6" fmla="*/ 27 w 27"/>
                  <a:gd name="T7" fmla="*/ 63 h 63"/>
                  <a:gd name="T8" fmla="*/ 27 w 27"/>
                  <a:gd name="T9" fmla="*/ 0 h 63"/>
                  <a:gd name="T10" fmla="*/ 18 w 27"/>
                  <a:gd name="T11" fmla="*/ 0 h 63"/>
                  <a:gd name="T12" fmla="*/ 10 w 27"/>
                  <a:gd name="T13" fmla="*/ 6 h 63"/>
                  <a:gd name="T14" fmla="*/ 0 w 27"/>
                  <a:gd name="T15" fmla="*/ 9 h 63"/>
                  <a:gd name="T16" fmla="*/ 0 w 27"/>
                  <a:gd name="T17" fmla="*/ 20 h 63"/>
                  <a:gd name="T18" fmla="*/ 4 w 27"/>
                  <a:gd name="T19" fmla="*/ 20 h 63"/>
                  <a:gd name="T20" fmla="*/ 8 w 27"/>
                  <a:gd name="T21" fmla="*/ 19 h 63"/>
                  <a:gd name="T22" fmla="*/ 10 w 27"/>
                  <a:gd name="T2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17"/>
                    </a:move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ubicBezTo>
                      <a:pt x="7" y="7"/>
                      <a:pt x="4" y="8"/>
                      <a:pt x="0" y="9"/>
                    </a:cubicBezTo>
                    <a:cubicBezTo>
                      <a:pt x="0" y="9"/>
                      <a:pt x="0" y="9"/>
                      <a:pt x="0" y="20"/>
                    </a:cubicBezTo>
                    <a:cubicBezTo>
                      <a:pt x="1" y="20"/>
                      <a:pt x="2" y="20"/>
                      <a:pt x="4" y="20"/>
                    </a:cubicBezTo>
                    <a:cubicBezTo>
                      <a:pt x="5" y="20"/>
                      <a:pt x="6" y="20"/>
                      <a:pt x="8" y="19"/>
                    </a:cubicBezTo>
                    <a:cubicBezTo>
                      <a:pt x="8" y="19"/>
                      <a:pt x="9" y="18"/>
                      <a:pt x="10" y="1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8" name="Freeform 337"/>
              <p:cNvSpPr>
                <a:spLocks/>
              </p:cNvSpPr>
              <p:nvPr/>
            </p:nvSpPr>
            <p:spPr bwMode="auto">
              <a:xfrm>
                <a:off x="1291143" y="6128541"/>
                <a:ext cx="49710" cy="122437"/>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8"/>
                      <a:pt x="0" y="9"/>
                    </a:cubicBezTo>
                    <a:cubicBezTo>
                      <a:pt x="0" y="9"/>
                      <a:pt x="0" y="9"/>
                      <a:pt x="0" y="20"/>
                    </a:cubicBezTo>
                    <a:cubicBezTo>
                      <a:pt x="0" y="20"/>
                      <a:pt x="1" y="20"/>
                      <a:pt x="3" y="20"/>
                    </a:cubicBez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9" name="Freeform 340"/>
              <p:cNvSpPr>
                <a:spLocks/>
              </p:cNvSpPr>
              <p:nvPr/>
            </p:nvSpPr>
            <p:spPr bwMode="auto">
              <a:xfrm>
                <a:off x="1562508" y="6128541"/>
                <a:ext cx="52154" cy="122437"/>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4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8"/>
                      <a:pt x="0" y="9"/>
                    </a:cubicBezTo>
                    <a:cubicBezTo>
                      <a:pt x="0" y="9"/>
                      <a:pt x="0" y="9"/>
                      <a:pt x="0" y="20"/>
                    </a:cubicBezTo>
                    <a:cubicBezTo>
                      <a:pt x="1" y="20"/>
                      <a:pt x="2" y="20"/>
                      <a:pt x="4" y="20"/>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0" name="Freeform 341"/>
              <p:cNvSpPr>
                <a:spLocks noEditPoints="1"/>
              </p:cNvSpPr>
              <p:nvPr/>
            </p:nvSpPr>
            <p:spPr bwMode="auto">
              <a:xfrm>
                <a:off x="1642369" y="6128541"/>
                <a:ext cx="86380" cy="124070"/>
              </a:xfrm>
              <a:custGeom>
                <a:avLst/>
                <a:gdLst>
                  <a:gd name="T0" fmla="*/ 23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3 w 45"/>
                  <a:gd name="T13" fmla="*/ 64 h 64"/>
                  <a:gd name="T14" fmla="*/ 23 w 45"/>
                  <a:gd name="T15" fmla="*/ 11 h 64"/>
                  <a:gd name="T16" fmla="*/ 31 w 45"/>
                  <a:gd name="T17" fmla="*/ 32 h 64"/>
                  <a:gd name="T18" fmla="*/ 23 w 45"/>
                  <a:gd name="T19" fmla="*/ 53 h 64"/>
                  <a:gd name="T20" fmla="*/ 14 w 45"/>
                  <a:gd name="T21" fmla="*/ 33 h 64"/>
                  <a:gd name="T22" fmla="*/ 23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64"/>
                    </a:moveTo>
                    <a:cubicBezTo>
                      <a:pt x="30" y="64"/>
                      <a:pt x="35" y="62"/>
                      <a:pt x="39" y="56"/>
                    </a:cubicBezTo>
                    <a:cubicBezTo>
                      <a:pt x="43" y="51"/>
                      <a:pt x="45" y="42"/>
                      <a:pt x="45" y="32"/>
                    </a:cubicBezTo>
                    <a:cubicBezTo>
                      <a:pt x="45" y="11"/>
                      <a:pt x="38" y="0"/>
                      <a:pt x="23" y="0"/>
                    </a:cubicBezTo>
                    <a:cubicBezTo>
                      <a:pt x="16" y="0"/>
                      <a:pt x="10" y="3"/>
                      <a:pt x="6" y="8"/>
                    </a:cubicBezTo>
                    <a:cubicBezTo>
                      <a:pt x="2" y="15"/>
                      <a:pt x="0" y="22"/>
                      <a:pt x="0" y="33"/>
                    </a:cubicBezTo>
                    <a:cubicBezTo>
                      <a:pt x="0" y="54"/>
                      <a:pt x="8" y="64"/>
                      <a:pt x="23" y="64"/>
                    </a:cubicBezTo>
                    <a:close/>
                    <a:moveTo>
                      <a:pt x="23" y="11"/>
                    </a:moveTo>
                    <a:cubicBezTo>
                      <a:pt x="28" y="11"/>
                      <a:pt x="31" y="18"/>
                      <a:pt x="31" y="32"/>
                    </a:cubicBezTo>
                    <a:cubicBezTo>
                      <a:pt x="31" y="47"/>
                      <a:pt x="28" y="53"/>
                      <a:pt x="23" y="53"/>
                    </a:cubicBezTo>
                    <a:cubicBezTo>
                      <a:pt x="17" y="53"/>
                      <a:pt x="14" y="47"/>
                      <a:pt x="14" y="33"/>
                    </a:cubicBezTo>
                    <a:cubicBezTo>
                      <a:pt x="14" y="18"/>
                      <a:pt x="17" y="11"/>
                      <a:pt x="23" y="1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1" name="Freeform 342"/>
              <p:cNvSpPr>
                <a:spLocks/>
              </p:cNvSpPr>
              <p:nvPr/>
            </p:nvSpPr>
            <p:spPr bwMode="auto">
              <a:xfrm>
                <a:off x="1755641" y="6128541"/>
                <a:ext cx="52154" cy="122437"/>
              </a:xfrm>
              <a:custGeom>
                <a:avLst/>
                <a:gdLst>
                  <a:gd name="T0" fmla="*/ 13 w 27"/>
                  <a:gd name="T1" fmla="*/ 63 h 63"/>
                  <a:gd name="T2" fmla="*/ 27 w 27"/>
                  <a:gd name="T3" fmla="*/ 63 h 63"/>
                  <a:gd name="T4" fmla="*/ 27 w 27"/>
                  <a:gd name="T5" fmla="*/ 0 h 63"/>
                  <a:gd name="T6" fmla="*/ 19 w 27"/>
                  <a:gd name="T7" fmla="*/ 0 h 63"/>
                  <a:gd name="T8" fmla="*/ 10 w 27"/>
                  <a:gd name="T9" fmla="*/ 6 h 63"/>
                  <a:gd name="T10" fmla="*/ 0 w 27"/>
                  <a:gd name="T11" fmla="*/ 9 h 63"/>
                  <a:gd name="T12" fmla="*/ 0 w 27"/>
                  <a:gd name="T13" fmla="*/ 20 h 63"/>
                  <a:gd name="T14" fmla="*/ 4 w 27"/>
                  <a:gd name="T15" fmla="*/ 20 h 63"/>
                  <a:gd name="T16" fmla="*/ 8 w 27"/>
                  <a:gd name="T17" fmla="*/ 19 h 63"/>
                  <a:gd name="T18" fmla="*/ 10 w 27"/>
                  <a:gd name="T19" fmla="*/ 17 h 63"/>
                  <a:gd name="T20" fmla="*/ 13 w 27"/>
                  <a:gd name="T21" fmla="*/ 15 h 63"/>
                  <a:gd name="T22" fmla="*/ 13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3" y="63"/>
                    </a:moveTo>
                    <a:cubicBezTo>
                      <a:pt x="13" y="63"/>
                      <a:pt x="13" y="63"/>
                      <a:pt x="27" y="63"/>
                    </a:cubicBezTo>
                    <a:cubicBezTo>
                      <a:pt x="27" y="63"/>
                      <a:pt x="27" y="63"/>
                      <a:pt x="27" y="0"/>
                    </a:cubicBezTo>
                    <a:cubicBezTo>
                      <a:pt x="19" y="0"/>
                      <a:pt x="19" y="0"/>
                      <a:pt x="19" y="0"/>
                    </a:cubicBezTo>
                    <a:cubicBezTo>
                      <a:pt x="16" y="2"/>
                      <a:pt x="13" y="4"/>
                      <a:pt x="10" y="6"/>
                    </a:cubicBezTo>
                    <a:cubicBezTo>
                      <a:pt x="7" y="7"/>
                      <a:pt x="4" y="8"/>
                      <a:pt x="0" y="9"/>
                    </a:cubicBezTo>
                    <a:cubicBezTo>
                      <a:pt x="0" y="9"/>
                      <a:pt x="0" y="9"/>
                      <a:pt x="0" y="20"/>
                    </a:cubicBezTo>
                    <a:cubicBezTo>
                      <a:pt x="1" y="20"/>
                      <a:pt x="2" y="20"/>
                      <a:pt x="4" y="20"/>
                    </a:cubicBezTo>
                    <a:cubicBezTo>
                      <a:pt x="5" y="20"/>
                      <a:pt x="6" y="20"/>
                      <a:pt x="8" y="19"/>
                    </a:cubicBezTo>
                    <a:cubicBezTo>
                      <a:pt x="9" y="19"/>
                      <a:pt x="10" y="18"/>
                      <a:pt x="10" y="17"/>
                    </a:cubicBezTo>
                    <a:cubicBezTo>
                      <a:pt x="11" y="17"/>
                      <a:pt x="12" y="16"/>
                      <a:pt x="13" y="15"/>
                    </a:cubicBezTo>
                    <a:cubicBezTo>
                      <a:pt x="13" y="15"/>
                      <a:pt x="13" y="15"/>
                      <a:pt x="13"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2" name="Freeform 343"/>
              <p:cNvSpPr>
                <a:spLocks noEditPoints="1"/>
              </p:cNvSpPr>
              <p:nvPr/>
            </p:nvSpPr>
            <p:spPr bwMode="auto">
              <a:xfrm>
                <a:off x="1837132" y="6128541"/>
                <a:ext cx="84750" cy="124070"/>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14 w 44"/>
                  <a:gd name="T15" fmla="*/ 33 h 64"/>
                  <a:gd name="T16" fmla="*/ 22 w 44"/>
                  <a:gd name="T17" fmla="*/ 11 h 64"/>
                  <a:gd name="T18" fmla="*/ 30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1"/>
                      <a:pt x="44" y="42"/>
                      <a:pt x="44" y="32"/>
                    </a:cubicBezTo>
                    <a:cubicBezTo>
                      <a:pt x="44" y="11"/>
                      <a:pt x="37" y="0"/>
                      <a:pt x="23" y="0"/>
                    </a:cubicBezTo>
                    <a:cubicBezTo>
                      <a:pt x="15" y="0"/>
                      <a:pt x="9" y="3"/>
                      <a:pt x="5" y="8"/>
                    </a:cubicBezTo>
                    <a:cubicBezTo>
                      <a:pt x="2" y="15"/>
                      <a:pt x="0" y="22"/>
                      <a:pt x="0" y="33"/>
                    </a:cubicBezTo>
                    <a:cubicBezTo>
                      <a:pt x="0" y="54"/>
                      <a:pt x="7" y="64"/>
                      <a:pt x="22" y="64"/>
                    </a:cubicBezTo>
                    <a:cubicBezTo>
                      <a:pt x="29" y="64"/>
                      <a:pt x="35" y="62"/>
                      <a:pt x="38" y="56"/>
                    </a:cubicBezTo>
                    <a:close/>
                    <a:moveTo>
                      <a:pt x="14" y="33"/>
                    </a:moveTo>
                    <a:cubicBezTo>
                      <a:pt x="14" y="18"/>
                      <a:pt x="16" y="11"/>
                      <a:pt x="22" y="11"/>
                    </a:cubicBezTo>
                    <a:cubicBezTo>
                      <a:pt x="27" y="11"/>
                      <a:pt x="30" y="18"/>
                      <a:pt x="30" y="32"/>
                    </a:cubicBezTo>
                    <a:cubicBezTo>
                      <a:pt x="30" y="47"/>
                      <a:pt x="27" y="53"/>
                      <a:pt x="22" y="53"/>
                    </a:cubicBezTo>
                    <a:cubicBezTo>
                      <a:pt x="16" y="53"/>
                      <a:pt x="14" y="47"/>
                      <a:pt x="14" y="3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3" name="Freeform 344"/>
              <p:cNvSpPr>
                <a:spLocks/>
              </p:cNvSpPr>
              <p:nvPr/>
            </p:nvSpPr>
            <p:spPr bwMode="auto">
              <a:xfrm>
                <a:off x="1950404" y="6128541"/>
                <a:ext cx="50524" cy="122437"/>
              </a:xfrm>
              <a:custGeom>
                <a:avLst/>
                <a:gdLst>
                  <a:gd name="T0" fmla="*/ 10 w 26"/>
                  <a:gd name="T1" fmla="*/ 6 h 63"/>
                  <a:gd name="T2" fmla="*/ 0 w 26"/>
                  <a:gd name="T3" fmla="*/ 9 h 63"/>
                  <a:gd name="T4" fmla="*/ 0 w 26"/>
                  <a:gd name="T5" fmla="*/ 20 h 63"/>
                  <a:gd name="T6" fmla="*/ 3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4" name="Freeform 345"/>
              <p:cNvSpPr>
                <a:spLocks/>
              </p:cNvSpPr>
              <p:nvPr/>
            </p:nvSpPr>
            <p:spPr bwMode="auto">
              <a:xfrm>
                <a:off x="2029450" y="6128541"/>
                <a:ext cx="70082" cy="110194"/>
              </a:xfrm>
              <a:custGeom>
                <a:avLst/>
                <a:gdLst>
                  <a:gd name="T0" fmla="*/ 6 w 36"/>
                  <a:gd name="T1" fmla="*/ 8 h 57"/>
                  <a:gd name="T2" fmla="*/ 0 w 36"/>
                  <a:gd name="T3" fmla="*/ 33 h 57"/>
                  <a:gd name="T4" fmla="*/ 6 w 36"/>
                  <a:gd name="T5" fmla="*/ 57 h 57"/>
                  <a:gd name="T6" fmla="*/ 15 w 36"/>
                  <a:gd name="T7" fmla="*/ 43 h 57"/>
                  <a:gd name="T8" fmla="*/ 14 w 36"/>
                  <a:gd name="T9" fmla="*/ 33 h 57"/>
                  <a:gd name="T10" fmla="*/ 22 w 36"/>
                  <a:gd name="T11" fmla="*/ 11 h 57"/>
                  <a:gd name="T12" fmla="*/ 29 w 36"/>
                  <a:gd name="T13" fmla="*/ 18 h 57"/>
                  <a:gd name="T14" fmla="*/ 36 w 36"/>
                  <a:gd name="T15" fmla="*/ 4 h 57"/>
                  <a:gd name="T16" fmla="*/ 23 w 36"/>
                  <a:gd name="T17" fmla="*/ 0 h 57"/>
                  <a:gd name="T18" fmla="*/ 6 w 36"/>
                  <a:gd name="T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6" y="8"/>
                    </a:moveTo>
                    <a:cubicBezTo>
                      <a:pt x="2" y="15"/>
                      <a:pt x="0" y="22"/>
                      <a:pt x="0" y="33"/>
                    </a:cubicBezTo>
                    <a:cubicBezTo>
                      <a:pt x="0" y="44"/>
                      <a:pt x="2" y="52"/>
                      <a:pt x="6" y="57"/>
                    </a:cubicBezTo>
                    <a:cubicBezTo>
                      <a:pt x="9" y="52"/>
                      <a:pt x="12" y="48"/>
                      <a:pt x="15" y="43"/>
                    </a:cubicBezTo>
                    <a:cubicBezTo>
                      <a:pt x="14" y="40"/>
                      <a:pt x="14" y="37"/>
                      <a:pt x="14" y="33"/>
                    </a:cubicBezTo>
                    <a:cubicBezTo>
                      <a:pt x="14" y="18"/>
                      <a:pt x="17" y="11"/>
                      <a:pt x="22" y="11"/>
                    </a:cubicBezTo>
                    <a:cubicBezTo>
                      <a:pt x="25" y="11"/>
                      <a:pt x="28" y="13"/>
                      <a:pt x="29" y="18"/>
                    </a:cubicBezTo>
                    <a:cubicBezTo>
                      <a:pt x="31" y="13"/>
                      <a:pt x="34" y="9"/>
                      <a:pt x="36" y="4"/>
                    </a:cubicBezTo>
                    <a:cubicBezTo>
                      <a:pt x="33" y="2"/>
                      <a:pt x="28" y="0"/>
                      <a:pt x="23" y="0"/>
                    </a:cubicBezTo>
                    <a:cubicBezTo>
                      <a:pt x="16" y="0"/>
                      <a:pt x="9" y="3"/>
                      <a:pt x="6" y="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5" name="Freeform 346"/>
              <p:cNvSpPr>
                <a:spLocks/>
              </p:cNvSpPr>
              <p:nvPr/>
            </p:nvSpPr>
            <p:spPr bwMode="auto">
              <a:xfrm>
                <a:off x="-164284" y="6275466"/>
                <a:ext cx="60303" cy="81625"/>
              </a:xfrm>
              <a:custGeom>
                <a:avLst/>
                <a:gdLst>
                  <a:gd name="T0" fmla="*/ 10 w 31"/>
                  <a:gd name="T1" fmla="*/ 0 h 42"/>
                  <a:gd name="T2" fmla="*/ 0 w 31"/>
                  <a:gd name="T3" fmla="*/ 2 h 42"/>
                  <a:gd name="T4" fmla="*/ 7 w 31"/>
                  <a:gd name="T5" fmla="*/ 11 h 42"/>
                  <a:gd name="T6" fmla="*/ 9 w 31"/>
                  <a:gd name="T7" fmla="*/ 11 h 42"/>
                  <a:gd name="T8" fmla="*/ 17 w 31"/>
                  <a:gd name="T9" fmla="*/ 25 h 42"/>
                  <a:gd name="T10" fmla="*/ 30 w 31"/>
                  <a:gd name="T11" fmla="*/ 42 h 42"/>
                  <a:gd name="T12" fmla="*/ 31 w 31"/>
                  <a:gd name="T13" fmla="*/ 32 h 42"/>
                  <a:gd name="T14" fmla="*/ 10 w 31"/>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10" y="0"/>
                    </a:moveTo>
                    <a:cubicBezTo>
                      <a:pt x="7" y="0"/>
                      <a:pt x="3" y="1"/>
                      <a:pt x="0" y="2"/>
                    </a:cubicBezTo>
                    <a:cubicBezTo>
                      <a:pt x="3" y="5"/>
                      <a:pt x="5" y="8"/>
                      <a:pt x="7" y="11"/>
                    </a:cubicBezTo>
                    <a:cubicBezTo>
                      <a:pt x="8" y="11"/>
                      <a:pt x="8" y="11"/>
                      <a:pt x="9" y="11"/>
                    </a:cubicBezTo>
                    <a:cubicBezTo>
                      <a:pt x="14" y="11"/>
                      <a:pt x="16" y="15"/>
                      <a:pt x="17" y="25"/>
                    </a:cubicBezTo>
                    <a:cubicBezTo>
                      <a:pt x="21" y="31"/>
                      <a:pt x="26" y="37"/>
                      <a:pt x="30" y="42"/>
                    </a:cubicBezTo>
                    <a:cubicBezTo>
                      <a:pt x="31" y="39"/>
                      <a:pt x="31" y="36"/>
                      <a:pt x="31" y="32"/>
                    </a:cubicBezTo>
                    <a:cubicBezTo>
                      <a:pt x="31" y="11"/>
                      <a:pt x="25" y="0"/>
                      <a:pt x="10"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6" name="Freeform 355"/>
              <p:cNvSpPr>
                <a:spLocks/>
              </p:cNvSpPr>
              <p:nvPr/>
            </p:nvSpPr>
            <p:spPr bwMode="auto">
              <a:xfrm>
                <a:off x="698705" y="6275466"/>
                <a:ext cx="49710" cy="119989"/>
              </a:xfrm>
              <a:custGeom>
                <a:avLst/>
                <a:gdLst>
                  <a:gd name="T0" fmla="*/ 7 w 26"/>
                  <a:gd name="T1" fmla="*/ 18 h 62"/>
                  <a:gd name="T2" fmla="*/ 10 w 26"/>
                  <a:gd name="T3" fmla="*/ 16 h 62"/>
                  <a:gd name="T4" fmla="*/ 13 w 26"/>
                  <a:gd name="T5" fmla="*/ 15 h 62"/>
                  <a:gd name="T6" fmla="*/ 13 w 26"/>
                  <a:gd name="T7" fmla="*/ 62 h 62"/>
                  <a:gd name="T8" fmla="*/ 26 w 26"/>
                  <a:gd name="T9" fmla="*/ 62 h 62"/>
                  <a:gd name="T10" fmla="*/ 26 w 26"/>
                  <a:gd name="T11" fmla="*/ 0 h 62"/>
                  <a:gd name="T12" fmla="*/ 18 w 26"/>
                  <a:gd name="T13" fmla="*/ 0 h 62"/>
                  <a:gd name="T14" fmla="*/ 10 w 26"/>
                  <a:gd name="T15" fmla="*/ 5 h 62"/>
                  <a:gd name="T16" fmla="*/ 0 w 26"/>
                  <a:gd name="T17" fmla="*/ 9 h 62"/>
                  <a:gd name="T18" fmla="*/ 0 w 26"/>
                  <a:gd name="T19" fmla="*/ 20 h 62"/>
                  <a:gd name="T20" fmla="*/ 3 w 26"/>
                  <a:gd name="T21" fmla="*/ 20 h 62"/>
                  <a:gd name="T22" fmla="*/ 7 w 26"/>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7" y="18"/>
                    </a:moveTo>
                    <a:cubicBezTo>
                      <a:pt x="8" y="18"/>
                      <a:pt x="9" y="17"/>
                      <a:pt x="10" y="16"/>
                    </a:cubicBezTo>
                    <a:cubicBezTo>
                      <a:pt x="11" y="16"/>
                      <a:pt x="12" y="16"/>
                      <a:pt x="13" y="15"/>
                    </a:cubicBezTo>
                    <a:cubicBezTo>
                      <a:pt x="13" y="15"/>
                      <a:pt x="13" y="15"/>
                      <a:pt x="13" y="62"/>
                    </a:cubicBezTo>
                    <a:cubicBezTo>
                      <a:pt x="13" y="62"/>
                      <a:pt x="13" y="62"/>
                      <a:pt x="26" y="62"/>
                    </a:cubicBezTo>
                    <a:cubicBezTo>
                      <a:pt x="26" y="62"/>
                      <a:pt x="26" y="62"/>
                      <a:pt x="26" y="0"/>
                    </a:cubicBezTo>
                    <a:cubicBezTo>
                      <a:pt x="18" y="0"/>
                      <a:pt x="18" y="0"/>
                      <a:pt x="18" y="0"/>
                    </a:cubicBez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7" name="Freeform 356"/>
              <p:cNvSpPr>
                <a:spLocks/>
              </p:cNvSpPr>
              <p:nvPr/>
            </p:nvSpPr>
            <p:spPr bwMode="auto">
              <a:xfrm>
                <a:off x="777751" y="6275466"/>
                <a:ext cx="52154" cy="119989"/>
              </a:xfrm>
              <a:custGeom>
                <a:avLst/>
                <a:gdLst>
                  <a:gd name="T0" fmla="*/ 7 w 27"/>
                  <a:gd name="T1" fmla="*/ 18 h 62"/>
                  <a:gd name="T2" fmla="*/ 10 w 27"/>
                  <a:gd name="T3" fmla="*/ 16 h 62"/>
                  <a:gd name="T4" fmla="*/ 13 w 27"/>
                  <a:gd name="T5" fmla="*/ 15 h 62"/>
                  <a:gd name="T6" fmla="*/ 13 w 27"/>
                  <a:gd name="T7" fmla="*/ 62 h 62"/>
                  <a:gd name="T8" fmla="*/ 27 w 27"/>
                  <a:gd name="T9" fmla="*/ 62 h 62"/>
                  <a:gd name="T10" fmla="*/ 27 w 27"/>
                  <a:gd name="T11" fmla="*/ 0 h 62"/>
                  <a:gd name="T12" fmla="*/ 18 w 27"/>
                  <a:gd name="T13" fmla="*/ 0 h 62"/>
                  <a:gd name="T14" fmla="*/ 10 w 27"/>
                  <a:gd name="T15" fmla="*/ 5 h 62"/>
                  <a:gd name="T16" fmla="*/ 0 w 27"/>
                  <a:gd name="T17" fmla="*/ 9 h 62"/>
                  <a:gd name="T18" fmla="*/ 0 w 27"/>
                  <a:gd name="T19" fmla="*/ 20 h 62"/>
                  <a:gd name="T20" fmla="*/ 4 w 27"/>
                  <a:gd name="T21" fmla="*/ 20 h 62"/>
                  <a:gd name="T22" fmla="*/ 7 w 27"/>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7" y="18"/>
                    </a:moveTo>
                    <a:cubicBezTo>
                      <a:pt x="8" y="18"/>
                      <a:pt x="9" y="17"/>
                      <a:pt x="10" y="16"/>
                    </a:cubicBezTo>
                    <a:cubicBezTo>
                      <a:pt x="11" y="16"/>
                      <a:pt x="12" y="16"/>
                      <a:pt x="13" y="15"/>
                    </a:cubicBezTo>
                    <a:cubicBezTo>
                      <a:pt x="13" y="15"/>
                      <a:pt x="13" y="15"/>
                      <a:pt x="13" y="62"/>
                    </a:cubicBezTo>
                    <a:cubicBezTo>
                      <a:pt x="13" y="62"/>
                      <a:pt x="13" y="62"/>
                      <a:pt x="27" y="62"/>
                    </a:cubicBezTo>
                    <a:cubicBezTo>
                      <a:pt x="27" y="62"/>
                      <a:pt x="27" y="62"/>
                      <a:pt x="27" y="0"/>
                    </a:cubicBezTo>
                    <a:cubicBezTo>
                      <a:pt x="18" y="0"/>
                      <a:pt x="18" y="0"/>
                      <a:pt x="18" y="0"/>
                    </a:cubicBez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8" name="Freeform 357"/>
              <p:cNvSpPr>
                <a:spLocks/>
              </p:cNvSpPr>
              <p:nvPr/>
            </p:nvSpPr>
            <p:spPr bwMode="auto">
              <a:xfrm>
                <a:off x="856797" y="6275466"/>
                <a:ext cx="52154" cy="119989"/>
              </a:xfrm>
              <a:custGeom>
                <a:avLst/>
                <a:gdLst>
                  <a:gd name="T0" fmla="*/ 27 w 27"/>
                  <a:gd name="T1" fmla="*/ 0 h 62"/>
                  <a:gd name="T2" fmla="*/ 19 w 27"/>
                  <a:gd name="T3" fmla="*/ 0 h 62"/>
                  <a:gd name="T4" fmla="*/ 10 w 27"/>
                  <a:gd name="T5" fmla="*/ 5 h 62"/>
                  <a:gd name="T6" fmla="*/ 0 w 27"/>
                  <a:gd name="T7" fmla="*/ 9 h 62"/>
                  <a:gd name="T8" fmla="*/ 0 w 27"/>
                  <a:gd name="T9" fmla="*/ 20 h 62"/>
                  <a:gd name="T10" fmla="*/ 4 w 27"/>
                  <a:gd name="T11" fmla="*/ 20 h 62"/>
                  <a:gd name="T12" fmla="*/ 8 w 27"/>
                  <a:gd name="T13" fmla="*/ 18 h 62"/>
                  <a:gd name="T14" fmla="*/ 10 w 27"/>
                  <a:gd name="T15" fmla="*/ 16 h 62"/>
                  <a:gd name="T16" fmla="*/ 13 w 27"/>
                  <a:gd name="T17" fmla="*/ 15 h 62"/>
                  <a:gd name="T18" fmla="*/ 13 w 27"/>
                  <a:gd name="T19" fmla="*/ 62 h 62"/>
                  <a:gd name="T20" fmla="*/ 27 w 27"/>
                  <a:gd name="T21" fmla="*/ 62 h 62"/>
                  <a:gd name="T22" fmla="*/ 27 w 27"/>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0"/>
                    </a:move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6"/>
                    </a:cubicBezTo>
                    <a:cubicBezTo>
                      <a:pt x="11" y="16"/>
                      <a:pt x="12" y="16"/>
                      <a:pt x="13" y="15"/>
                    </a:cubicBezTo>
                    <a:cubicBezTo>
                      <a:pt x="13" y="15"/>
                      <a:pt x="13" y="15"/>
                      <a:pt x="13" y="62"/>
                    </a:cubicBezTo>
                    <a:cubicBezTo>
                      <a:pt x="13" y="62"/>
                      <a:pt x="13" y="62"/>
                      <a:pt x="27" y="62"/>
                    </a:cubicBezTo>
                    <a:cubicBezTo>
                      <a:pt x="27" y="62"/>
                      <a:pt x="27" y="62"/>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9" name="Freeform 365"/>
              <p:cNvSpPr>
                <a:spLocks noEditPoints="1"/>
              </p:cNvSpPr>
              <p:nvPr/>
            </p:nvSpPr>
            <p:spPr bwMode="auto">
              <a:xfrm>
                <a:off x="1665186" y="6275466"/>
                <a:ext cx="84750" cy="124070"/>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3"/>
                      <a:pt x="5" y="8"/>
                    </a:cubicBezTo>
                    <a:cubicBezTo>
                      <a:pt x="2" y="15"/>
                      <a:pt x="0" y="22"/>
                      <a:pt x="0" y="33"/>
                    </a:cubicBezTo>
                    <a:cubicBezTo>
                      <a:pt x="0" y="54"/>
                      <a:pt x="7" y="64"/>
                      <a:pt x="22" y="64"/>
                    </a:cubicBezTo>
                    <a:cubicBezTo>
                      <a:pt x="29" y="64"/>
                      <a:pt x="35" y="62"/>
                      <a:pt x="39" y="56"/>
                    </a:cubicBezTo>
                    <a:close/>
                    <a:moveTo>
                      <a:pt x="22" y="53"/>
                    </a:moveTo>
                    <a:cubicBezTo>
                      <a:pt x="17" y="53"/>
                      <a:pt x="14" y="47"/>
                      <a:pt x="14" y="33"/>
                    </a:cubicBezTo>
                    <a:cubicBezTo>
                      <a:pt x="14" y="18"/>
                      <a:pt x="17"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0" name="Freeform 366"/>
              <p:cNvSpPr>
                <a:spLocks/>
              </p:cNvSpPr>
              <p:nvPr/>
            </p:nvSpPr>
            <p:spPr bwMode="auto">
              <a:xfrm>
                <a:off x="1779274" y="6275466"/>
                <a:ext cx="49710" cy="119989"/>
              </a:xfrm>
              <a:custGeom>
                <a:avLst/>
                <a:gdLst>
                  <a:gd name="T0" fmla="*/ 10 w 26"/>
                  <a:gd name="T1" fmla="*/ 5 h 62"/>
                  <a:gd name="T2" fmla="*/ 0 w 26"/>
                  <a:gd name="T3" fmla="*/ 9 h 62"/>
                  <a:gd name="T4" fmla="*/ 0 w 26"/>
                  <a:gd name="T5" fmla="*/ 20 h 62"/>
                  <a:gd name="T6" fmla="*/ 4 w 26"/>
                  <a:gd name="T7" fmla="*/ 20 h 62"/>
                  <a:gd name="T8" fmla="*/ 7 w 26"/>
                  <a:gd name="T9" fmla="*/ 18 h 62"/>
                  <a:gd name="T10" fmla="*/ 10 w 26"/>
                  <a:gd name="T11" fmla="*/ 16 h 62"/>
                  <a:gd name="T12" fmla="*/ 13 w 26"/>
                  <a:gd name="T13" fmla="*/ 15 h 62"/>
                  <a:gd name="T14" fmla="*/ 13 w 26"/>
                  <a:gd name="T15" fmla="*/ 62 h 62"/>
                  <a:gd name="T16" fmla="*/ 26 w 26"/>
                  <a:gd name="T17" fmla="*/ 62 h 62"/>
                  <a:gd name="T18" fmla="*/ 26 w 26"/>
                  <a:gd name="T19" fmla="*/ 0 h 62"/>
                  <a:gd name="T20" fmla="*/ 18 w 26"/>
                  <a:gd name="T21" fmla="*/ 0 h 62"/>
                  <a:gd name="T22" fmla="*/ 10 w 26"/>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10" y="5"/>
                    </a:moveTo>
                    <a:cubicBezTo>
                      <a:pt x="6" y="6"/>
                      <a:pt x="4" y="8"/>
                      <a:pt x="0" y="9"/>
                    </a:cubicBezTo>
                    <a:cubicBezTo>
                      <a:pt x="0" y="9"/>
                      <a:pt x="0" y="9"/>
                      <a:pt x="0" y="20"/>
                    </a:cubicBezTo>
                    <a:cubicBezTo>
                      <a:pt x="1" y="20"/>
                      <a:pt x="2" y="20"/>
                      <a:pt x="4" y="20"/>
                    </a:cubicBezTo>
                    <a:cubicBezTo>
                      <a:pt x="5" y="19"/>
                      <a:pt x="5" y="19"/>
                      <a:pt x="7" y="18"/>
                    </a:cubicBezTo>
                    <a:cubicBezTo>
                      <a:pt x="8" y="18"/>
                      <a:pt x="9" y="17"/>
                      <a:pt x="10" y="16"/>
                    </a:cubicBezTo>
                    <a:cubicBezTo>
                      <a:pt x="11" y="16"/>
                      <a:pt x="12" y="16"/>
                      <a:pt x="13" y="15"/>
                    </a:cubicBezTo>
                    <a:cubicBezTo>
                      <a:pt x="13" y="15"/>
                      <a:pt x="13" y="15"/>
                      <a:pt x="13" y="62"/>
                    </a:cubicBezTo>
                    <a:cubicBezTo>
                      <a:pt x="13" y="62"/>
                      <a:pt x="13" y="62"/>
                      <a:pt x="26" y="62"/>
                    </a:cubicBezTo>
                    <a:cubicBezTo>
                      <a:pt x="26" y="62"/>
                      <a:pt x="26" y="62"/>
                      <a:pt x="26"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1" name="Freeform 367"/>
              <p:cNvSpPr>
                <a:spLocks noEditPoints="1"/>
              </p:cNvSpPr>
              <p:nvPr/>
            </p:nvSpPr>
            <p:spPr bwMode="auto">
              <a:xfrm>
                <a:off x="1858319" y="6275466"/>
                <a:ext cx="84750" cy="124070"/>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3"/>
                      <a:pt x="6" y="8"/>
                    </a:cubicBezTo>
                    <a:cubicBezTo>
                      <a:pt x="2" y="15"/>
                      <a:pt x="0" y="22"/>
                      <a:pt x="0" y="33"/>
                    </a:cubicBezTo>
                    <a:cubicBezTo>
                      <a:pt x="0" y="54"/>
                      <a:pt x="8" y="64"/>
                      <a:pt x="22" y="64"/>
                    </a:cubicBezTo>
                    <a:cubicBezTo>
                      <a:pt x="30" y="64"/>
                      <a:pt x="35" y="62"/>
                      <a:pt x="39" y="56"/>
                    </a:cubicBezTo>
                    <a:cubicBezTo>
                      <a:pt x="43"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2" name="Freeform 368"/>
              <p:cNvSpPr>
                <a:spLocks/>
              </p:cNvSpPr>
              <p:nvPr/>
            </p:nvSpPr>
            <p:spPr bwMode="auto">
              <a:xfrm>
                <a:off x="1971592" y="6275466"/>
                <a:ext cx="44820" cy="60402"/>
              </a:xfrm>
              <a:custGeom>
                <a:avLst/>
                <a:gdLst>
                  <a:gd name="T0" fmla="*/ 6 w 23"/>
                  <a:gd name="T1" fmla="*/ 8 h 31"/>
                  <a:gd name="T2" fmla="*/ 0 w 23"/>
                  <a:gd name="T3" fmla="*/ 31 h 31"/>
                  <a:gd name="T4" fmla="*/ 23 w 23"/>
                  <a:gd name="T5" fmla="*/ 0 h 31"/>
                  <a:gd name="T6" fmla="*/ 6 w 23"/>
                  <a:gd name="T7" fmla="*/ 8 h 31"/>
                </a:gdLst>
                <a:ahLst/>
                <a:cxnLst>
                  <a:cxn ang="0">
                    <a:pos x="T0" y="T1"/>
                  </a:cxn>
                  <a:cxn ang="0">
                    <a:pos x="T2" y="T3"/>
                  </a:cxn>
                  <a:cxn ang="0">
                    <a:pos x="T4" y="T5"/>
                  </a:cxn>
                  <a:cxn ang="0">
                    <a:pos x="T6" y="T7"/>
                  </a:cxn>
                </a:cxnLst>
                <a:rect l="0" t="0" r="r" b="b"/>
                <a:pathLst>
                  <a:path w="23" h="31">
                    <a:moveTo>
                      <a:pt x="6" y="8"/>
                    </a:moveTo>
                    <a:cubicBezTo>
                      <a:pt x="2" y="14"/>
                      <a:pt x="1" y="21"/>
                      <a:pt x="0" y="31"/>
                    </a:cubicBezTo>
                    <a:cubicBezTo>
                      <a:pt x="8" y="21"/>
                      <a:pt x="16" y="11"/>
                      <a:pt x="23" y="0"/>
                    </a:cubicBezTo>
                    <a:cubicBezTo>
                      <a:pt x="16" y="0"/>
                      <a:pt x="10" y="3"/>
                      <a:pt x="6" y="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3" name="Freeform 371"/>
              <p:cNvSpPr>
                <a:spLocks noEditPoints="1"/>
              </p:cNvSpPr>
              <p:nvPr/>
            </p:nvSpPr>
            <p:spPr bwMode="auto">
              <a:xfrm>
                <a:off x="106266" y="6420758"/>
                <a:ext cx="86380" cy="125702"/>
              </a:xfrm>
              <a:custGeom>
                <a:avLst/>
                <a:gdLst>
                  <a:gd name="T0" fmla="*/ 23 w 45"/>
                  <a:gd name="T1" fmla="*/ 0 h 65"/>
                  <a:gd name="T2" fmla="*/ 6 w 45"/>
                  <a:gd name="T3" fmla="*/ 9 h 65"/>
                  <a:gd name="T4" fmla="*/ 0 w 45"/>
                  <a:gd name="T5" fmla="*/ 33 h 65"/>
                  <a:gd name="T6" fmla="*/ 22 w 45"/>
                  <a:gd name="T7" fmla="*/ 65 h 65"/>
                  <a:gd name="T8" fmla="*/ 39 w 45"/>
                  <a:gd name="T9" fmla="*/ 56 h 65"/>
                  <a:gd name="T10" fmla="*/ 45 w 45"/>
                  <a:gd name="T11" fmla="*/ 32 h 65"/>
                  <a:gd name="T12" fmla="*/ 23 w 45"/>
                  <a:gd name="T13" fmla="*/ 0 h 65"/>
                  <a:gd name="T14" fmla="*/ 22 w 45"/>
                  <a:gd name="T15" fmla="*/ 54 h 65"/>
                  <a:gd name="T16" fmla="*/ 14 w 45"/>
                  <a:gd name="T17" fmla="*/ 33 h 65"/>
                  <a:gd name="T18" fmla="*/ 22 w 45"/>
                  <a:gd name="T19" fmla="*/ 11 h 65"/>
                  <a:gd name="T20" fmla="*/ 31 w 45"/>
                  <a:gd name="T21" fmla="*/ 32 h 65"/>
                  <a:gd name="T22" fmla="*/ 22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0"/>
                    </a:moveTo>
                    <a:cubicBezTo>
                      <a:pt x="16" y="0"/>
                      <a:pt x="9" y="3"/>
                      <a:pt x="6" y="9"/>
                    </a:cubicBezTo>
                    <a:cubicBezTo>
                      <a:pt x="2" y="15"/>
                      <a:pt x="0" y="22"/>
                      <a:pt x="0" y="33"/>
                    </a:cubicBezTo>
                    <a:cubicBezTo>
                      <a:pt x="0" y="55"/>
                      <a:pt x="8" y="65"/>
                      <a:pt x="22" y="65"/>
                    </a:cubicBezTo>
                    <a:cubicBezTo>
                      <a:pt x="30" y="65"/>
                      <a:pt x="35" y="62"/>
                      <a:pt x="39" y="56"/>
                    </a:cubicBezTo>
                    <a:cubicBezTo>
                      <a:pt x="43" y="51"/>
                      <a:pt x="45" y="43"/>
                      <a:pt x="45" y="32"/>
                    </a:cubicBezTo>
                    <a:cubicBezTo>
                      <a:pt x="45" y="11"/>
                      <a:pt x="38" y="0"/>
                      <a:pt x="23" y="0"/>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4" name="Freeform 372"/>
              <p:cNvSpPr>
                <a:spLocks/>
              </p:cNvSpPr>
              <p:nvPr/>
            </p:nvSpPr>
            <p:spPr bwMode="auto">
              <a:xfrm>
                <a:off x="220353" y="6420758"/>
                <a:ext cx="51340" cy="121621"/>
              </a:xfrm>
              <a:custGeom>
                <a:avLst/>
                <a:gdLst>
                  <a:gd name="T0" fmla="*/ 10 w 27"/>
                  <a:gd name="T1" fmla="*/ 6 h 63"/>
                  <a:gd name="T2" fmla="*/ 0 w 27"/>
                  <a:gd name="T3" fmla="*/ 10 h 63"/>
                  <a:gd name="T4" fmla="*/ 0 w 27"/>
                  <a:gd name="T5" fmla="*/ 21 h 63"/>
                  <a:gd name="T6" fmla="*/ 4 w 27"/>
                  <a:gd name="T7" fmla="*/ 21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9"/>
                      <a:pt x="0" y="10"/>
                    </a:cubicBezTo>
                    <a:cubicBezTo>
                      <a:pt x="0" y="10"/>
                      <a:pt x="0" y="10"/>
                      <a:pt x="0" y="21"/>
                    </a:cubicBezTo>
                    <a:cubicBezTo>
                      <a:pt x="1" y="21"/>
                      <a:pt x="2" y="21"/>
                      <a:pt x="4" y="21"/>
                    </a:cubicBezTo>
                    <a:cubicBezTo>
                      <a:pt x="5" y="20"/>
                      <a:pt x="6" y="20"/>
                      <a:pt x="8" y="19"/>
                    </a:cubicBezTo>
                    <a:cubicBezTo>
                      <a:pt x="9"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5" name="Freeform 373"/>
              <p:cNvSpPr>
                <a:spLocks noEditPoints="1"/>
              </p:cNvSpPr>
              <p:nvPr/>
            </p:nvSpPr>
            <p:spPr bwMode="auto">
              <a:xfrm>
                <a:off x="299400" y="6420758"/>
                <a:ext cx="86380" cy="125702"/>
              </a:xfrm>
              <a:custGeom>
                <a:avLst/>
                <a:gdLst>
                  <a:gd name="T0" fmla="*/ 23 w 45"/>
                  <a:gd name="T1" fmla="*/ 0 h 65"/>
                  <a:gd name="T2" fmla="*/ 6 w 45"/>
                  <a:gd name="T3" fmla="*/ 9 h 65"/>
                  <a:gd name="T4" fmla="*/ 0 w 45"/>
                  <a:gd name="T5" fmla="*/ 33 h 65"/>
                  <a:gd name="T6" fmla="*/ 23 w 45"/>
                  <a:gd name="T7" fmla="*/ 65 h 65"/>
                  <a:gd name="T8" fmla="*/ 39 w 45"/>
                  <a:gd name="T9" fmla="*/ 56 h 65"/>
                  <a:gd name="T10" fmla="*/ 45 w 45"/>
                  <a:gd name="T11" fmla="*/ 32 h 65"/>
                  <a:gd name="T12" fmla="*/ 23 w 45"/>
                  <a:gd name="T13" fmla="*/ 0 h 65"/>
                  <a:gd name="T14" fmla="*/ 23 w 45"/>
                  <a:gd name="T15" fmla="*/ 54 h 65"/>
                  <a:gd name="T16" fmla="*/ 14 w 45"/>
                  <a:gd name="T17" fmla="*/ 33 h 65"/>
                  <a:gd name="T18" fmla="*/ 23 w 45"/>
                  <a:gd name="T19" fmla="*/ 11 h 65"/>
                  <a:gd name="T20" fmla="*/ 31 w 45"/>
                  <a:gd name="T21" fmla="*/ 32 h 65"/>
                  <a:gd name="T22" fmla="*/ 23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0"/>
                    </a:moveTo>
                    <a:cubicBezTo>
                      <a:pt x="16" y="0"/>
                      <a:pt x="10" y="3"/>
                      <a:pt x="6" y="9"/>
                    </a:cubicBezTo>
                    <a:cubicBezTo>
                      <a:pt x="2" y="15"/>
                      <a:pt x="0" y="22"/>
                      <a:pt x="0" y="33"/>
                    </a:cubicBezTo>
                    <a:cubicBezTo>
                      <a:pt x="0" y="55"/>
                      <a:pt x="8" y="65"/>
                      <a:pt x="23" y="65"/>
                    </a:cubicBezTo>
                    <a:cubicBezTo>
                      <a:pt x="30" y="65"/>
                      <a:pt x="35" y="62"/>
                      <a:pt x="39" y="56"/>
                    </a:cubicBezTo>
                    <a:cubicBezTo>
                      <a:pt x="43" y="51"/>
                      <a:pt x="45" y="43"/>
                      <a:pt x="45" y="32"/>
                    </a:cubicBezTo>
                    <a:cubicBezTo>
                      <a:pt x="45" y="11"/>
                      <a:pt x="38" y="0"/>
                      <a:pt x="23" y="0"/>
                    </a:cubicBezTo>
                    <a:close/>
                    <a:moveTo>
                      <a:pt x="23" y="54"/>
                    </a:moveTo>
                    <a:cubicBezTo>
                      <a:pt x="17" y="54"/>
                      <a:pt x="14" y="47"/>
                      <a:pt x="14" y="33"/>
                    </a:cubicBezTo>
                    <a:cubicBezTo>
                      <a:pt x="14" y="19"/>
                      <a:pt x="17" y="11"/>
                      <a:pt x="23" y="11"/>
                    </a:cubicBezTo>
                    <a:cubicBezTo>
                      <a:pt x="28" y="11"/>
                      <a:pt x="31" y="18"/>
                      <a:pt x="31" y="32"/>
                    </a:cubicBezTo>
                    <a:cubicBezTo>
                      <a:pt x="31" y="47"/>
                      <a:pt x="28" y="54"/>
                      <a:pt x="23"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6" name="Freeform 374"/>
              <p:cNvSpPr>
                <a:spLocks/>
              </p:cNvSpPr>
              <p:nvPr/>
            </p:nvSpPr>
            <p:spPr bwMode="auto">
              <a:xfrm>
                <a:off x="412672" y="6420758"/>
                <a:ext cx="52154" cy="121621"/>
              </a:xfrm>
              <a:custGeom>
                <a:avLst/>
                <a:gdLst>
                  <a:gd name="T0" fmla="*/ 10 w 27"/>
                  <a:gd name="T1" fmla="*/ 6 h 63"/>
                  <a:gd name="T2" fmla="*/ 0 w 27"/>
                  <a:gd name="T3" fmla="*/ 10 h 63"/>
                  <a:gd name="T4" fmla="*/ 0 w 27"/>
                  <a:gd name="T5" fmla="*/ 21 h 63"/>
                  <a:gd name="T6" fmla="*/ 4 w 27"/>
                  <a:gd name="T7" fmla="*/ 21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9"/>
                      <a:pt x="0" y="10"/>
                    </a:cubicBezTo>
                    <a:cubicBezTo>
                      <a:pt x="0" y="10"/>
                      <a:pt x="0" y="10"/>
                      <a:pt x="0" y="21"/>
                    </a:cubicBezTo>
                    <a:cubicBezTo>
                      <a:pt x="1" y="21"/>
                      <a:pt x="2" y="21"/>
                      <a:pt x="4" y="21"/>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7" name="Freeform 377"/>
              <p:cNvSpPr>
                <a:spLocks/>
              </p:cNvSpPr>
              <p:nvPr/>
            </p:nvSpPr>
            <p:spPr bwMode="auto">
              <a:xfrm>
                <a:off x="721522" y="6420758"/>
                <a:ext cx="50524"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3 w 26"/>
                  <a:gd name="T13" fmla="*/ 21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8" name="Freeform 378"/>
              <p:cNvSpPr>
                <a:spLocks noEditPoints="1"/>
              </p:cNvSpPr>
              <p:nvPr/>
            </p:nvSpPr>
            <p:spPr bwMode="auto">
              <a:xfrm>
                <a:off x="800568" y="6420758"/>
                <a:ext cx="84750" cy="125702"/>
              </a:xfrm>
              <a:custGeom>
                <a:avLst/>
                <a:gdLst>
                  <a:gd name="T0" fmla="*/ 22 w 44"/>
                  <a:gd name="T1" fmla="*/ 65 h 65"/>
                  <a:gd name="T2" fmla="*/ 39 w 44"/>
                  <a:gd name="T3" fmla="*/ 56 h 65"/>
                  <a:gd name="T4" fmla="*/ 44 w 44"/>
                  <a:gd name="T5" fmla="*/ 32 h 65"/>
                  <a:gd name="T6" fmla="*/ 23 w 44"/>
                  <a:gd name="T7" fmla="*/ 0 h 65"/>
                  <a:gd name="T8" fmla="*/ 6 w 44"/>
                  <a:gd name="T9" fmla="*/ 9 h 65"/>
                  <a:gd name="T10" fmla="*/ 0 w 44"/>
                  <a:gd name="T11" fmla="*/ 33 h 65"/>
                  <a:gd name="T12" fmla="*/ 22 w 44"/>
                  <a:gd name="T13" fmla="*/ 65 h 65"/>
                  <a:gd name="T14" fmla="*/ 22 w 44"/>
                  <a:gd name="T15" fmla="*/ 11 h 65"/>
                  <a:gd name="T16" fmla="*/ 30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6"/>
                    </a:cubicBezTo>
                    <a:cubicBezTo>
                      <a:pt x="42" y="51"/>
                      <a:pt x="44" y="43"/>
                      <a:pt x="44" y="32"/>
                    </a:cubicBezTo>
                    <a:cubicBezTo>
                      <a:pt x="44" y="11"/>
                      <a:pt x="38" y="0"/>
                      <a:pt x="23" y="0"/>
                    </a:cubicBezTo>
                    <a:cubicBezTo>
                      <a:pt x="16" y="0"/>
                      <a:pt x="9" y="3"/>
                      <a:pt x="6" y="9"/>
                    </a:cubicBezTo>
                    <a:cubicBezTo>
                      <a:pt x="2" y="15"/>
                      <a:pt x="0" y="22"/>
                      <a:pt x="0" y="33"/>
                    </a:cubicBezTo>
                    <a:cubicBezTo>
                      <a:pt x="0" y="55"/>
                      <a:pt x="7" y="65"/>
                      <a:pt x="22" y="65"/>
                    </a:cubicBezTo>
                    <a:close/>
                    <a:moveTo>
                      <a:pt x="22" y="11"/>
                    </a:moveTo>
                    <a:cubicBezTo>
                      <a:pt x="28" y="11"/>
                      <a:pt x="30" y="18"/>
                      <a:pt x="30" y="32"/>
                    </a:cubicBezTo>
                    <a:cubicBezTo>
                      <a:pt x="30"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9" name="Freeform 379"/>
              <p:cNvSpPr>
                <a:spLocks noEditPoints="1"/>
              </p:cNvSpPr>
              <p:nvPr/>
            </p:nvSpPr>
            <p:spPr bwMode="auto">
              <a:xfrm>
                <a:off x="914655" y="6420758"/>
                <a:ext cx="84750" cy="125702"/>
              </a:xfrm>
              <a:custGeom>
                <a:avLst/>
                <a:gdLst>
                  <a:gd name="T0" fmla="*/ 22 w 44"/>
                  <a:gd name="T1" fmla="*/ 65 h 65"/>
                  <a:gd name="T2" fmla="*/ 39 w 44"/>
                  <a:gd name="T3" fmla="*/ 56 h 65"/>
                  <a:gd name="T4" fmla="*/ 44 w 44"/>
                  <a:gd name="T5" fmla="*/ 32 h 65"/>
                  <a:gd name="T6" fmla="*/ 23 w 44"/>
                  <a:gd name="T7" fmla="*/ 0 h 65"/>
                  <a:gd name="T8" fmla="*/ 6 w 44"/>
                  <a:gd name="T9" fmla="*/ 9 h 65"/>
                  <a:gd name="T10" fmla="*/ 0 w 44"/>
                  <a:gd name="T11" fmla="*/ 33 h 65"/>
                  <a:gd name="T12" fmla="*/ 22 w 44"/>
                  <a:gd name="T13" fmla="*/ 65 h 65"/>
                  <a:gd name="T14" fmla="*/ 22 w 44"/>
                  <a:gd name="T15" fmla="*/ 11 h 65"/>
                  <a:gd name="T16" fmla="*/ 31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6"/>
                    </a:cubicBezTo>
                    <a:cubicBezTo>
                      <a:pt x="42" y="51"/>
                      <a:pt x="44" y="43"/>
                      <a:pt x="44" y="32"/>
                    </a:cubicBezTo>
                    <a:cubicBezTo>
                      <a:pt x="44" y="11"/>
                      <a:pt x="38" y="0"/>
                      <a:pt x="23" y="0"/>
                    </a:cubicBezTo>
                    <a:cubicBezTo>
                      <a:pt x="16" y="0"/>
                      <a:pt x="9" y="3"/>
                      <a:pt x="6" y="9"/>
                    </a:cubicBezTo>
                    <a:cubicBezTo>
                      <a:pt x="2" y="15"/>
                      <a:pt x="0" y="22"/>
                      <a:pt x="0" y="33"/>
                    </a:cubicBezTo>
                    <a:cubicBezTo>
                      <a:pt x="0" y="55"/>
                      <a:pt x="8" y="65"/>
                      <a:pt x="22" y="65"/>
                    </a:cubicBezTo>
                    <a:close/>
                    <a:moveTo>
                      <a:pt x="22" y="11"/>
                    </a:moveTo>
                    <a:cubicBezTo>
                      <a:pt x="28" y="11"/>
                      <a:pt x="31" y="18"/>
                      <a:pt x="31" y="32"/>
                    </a:cubicBezTo>
                    <a:cubicBezTo>
                      <a:pt x="31"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0" name="Freeform 380"/>
              <p:cNvSpPr>
                <a:spLocks/>
              </p:cNvSpPr>
              <p:nvPr/>
            </p:nvSpPr>
            <p:spPr bwMode="auto">
              <a:xfrm>
                <a:off x="1028742" y="6420758"/>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10 h 63"/>
                  <a:gd name="T10" fmla="*/ 0 w 27"/>
                  <a:gd name="T11" fmla="*/ 21 h 63"/>
                  <a:gd name="T12" fmla="*/ 4 w 27"/>
                  <a:gd name="T13" fmla="*/ 21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1" name="Freeform 381"/>
              <p:cNvSpPr>
                <a:spLocks noEditPoints="1"/>
              </p:cNvSpPr>
              <p:nvPr/>
            </p:nvSpPr>
            <p:spPr bwMode="auto">
              <a:xfrm>
                <a:off x="1107789" y="6420758"/>
                <a:ext cx="86380" cy="125702"/>
              </a:xfrm>
              <a:custGeom>
                <a:avLst/>
                <a:gdLst>
                  <a:gd name="T0" fmla="*/ 39 w 45"/>
                  <a:gd name="T1" fmla="*/ 56 h 65"/>
                  <a:gd name="T2" fmla="*/ 45 w 45"/>
                  <a:gd name="T3" fmla="*/ 32 h 65"/>
                  <a:gd name="T4" fmla="*/ 23 w 45"/>
                  <a:gd name="T5" fmla="*/ 0 h 65"/>
                  <a:gd name="T6" fmla="*/ 6 w 45"/>
                  <a:gd name="T7" fmla="*/ 9 h 65"/>
                  <a:gd name="T8" fmla="*/ 0 w 45"/>
                  <a:gd name="T9" fmla="*/ 33 h 65"/>
                  <a:gd name="T10" fmla="*/ 23 w 45"/>
                  <a:gd name="T11" fmla="*/ 65 h 65"/>
                  <a:gd name="T12" fmla="*/ 39 w 45"/>
                  <a:gd name="T13" fmla="*/ 56 h 65"/>
                  <a:gd name="T14" fmla="*/ 14 w 45"/>
                  <a:gd name="T15" fmla="*/ 33 h 65"/>
                  <a:gd name="T16" fmla="*/ 23 w 45"/>
                  <a:gd name="T17" fmla="*/ 11 h 65"/>
                  <a:gd name="T18" fmla="*/ 31 w 45"/>
                  <a:gd name="T19" fmla="*/ 32 h 65"/>
                  <a:gd name="T20" fmla="*/ 23 w 45"/>
                  <a:gd name="T21" fmla="*/ 54 h 65"/>
                  <a:gd name="T22" fmla="*/ 14 w 4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3"/>
                      <a:pt x="45" y="32"/>
                    </a:cubicBezTo>
                    <a:cubicBezTo>
                      <a:pt x="45" y="11"/>
                      <a:pt x="38" y="0"/>
                      <a:pt x="23" y="0"/>
                    </a:cubicBezTo>
                    <a:cubicBezTo>
                      <a:pt x="16" y="0"/>
                      <a:pt x="10" y="3"/>
                      <a:pt x="6" y="9"/>
                    </a:cubicBezTo>
                    <a:cubicBezTo>
                      <a:pt x="2" y="15"/>
                      <a:pt x="0" y="22"/>
                      <a:pt x="0" y="33"/>
                    </a:cubicBezTo>
                    <a:cubicBezTo>
                      <a:pt x="0" y="55"/>
                      <a:pt x="8" y="65"/>
                      <a:pt x="23" y="65"/>
                    </a:cubicBezTo>
                    <a:cubicBezTo>
                      <a:pt x="30" y="65"/>
                      <a:pt x="35" y="62"/>
                      <a:pt x="39" y="56"/>
                    </a:cubicBezTo>
                    <a:close/>
                    <a:moveTo>
                      <a:pt x="14" y="33"/>
                    </a:moveTo>
                    <a:cubicBezTo>
                      <a:pt x="14" y="19"/>
                      <a:pt x="17" y="11"/>
                      <a:pt x="23" y="11"/>
                    </a:cubicBezTo>
                    <a:cubicBezTo>
                      <a:pt x="28" y="11"/>
                      <a:pt x="31" y="18"/>
                      <a:pt x="31" y="32"/>
                    </a:cubicBezTo>
                    <a:cubicBezTo>
                      <a:pt x="31" y="47"/>
                      <a:pt x="28" y="54"/>
                      <a:pt x="23"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2" name="Freeform 382"/>
              <p:cNvSpPr>
                <a:spLocks/>
              </p:cNvSpPr>
              <p:nvPr/>
            </p:nvSpPr>
            <p:spPr bwMode="auto">
              <a:xfrm>
                <a:off x="1221061" y="6420758"/>
                <a:ext cx="52154" cy="121621"/>
              </a:xfrm>
              <a:custGeom>
                <a:avLst/>
                <a:gdLst>
                  <a:gd name="T0" fmla="*/ 10 w 27"/>
                  <a:gd name="T1" fmla="*/ 17 h 63"/>
                  <a:gd name="T2" fmla="*/ 13 w 27"/>
                  <a:gd name="T3" fmla="*/ 15 h 63"/>
                  <a:gd name="T4" fmla="*/ 13 w 27"/>
                  <a:gd name="T5" fmla="*/ 63 h 63"/>
                  <a:gd name="T6" fmla="*/ 27 w 27"/>
                  <a:gd name="T7" fmla="*/ 63 h 63"/>
                  <a:gd name="T8" fmla="*/ 27 w 27"/>
                  <a:gd name="T9" fmla="*/ 0 h 63"/>
                  <a:gd name="T10" fmla="*/ 19 w 27"/>
                  <a:gd name="T11" fmla="*/ 0 h 63"/>
                  <a:gd name="T12" fmla="*/ 10 w 27"/>
                  <a:gd name="T13" fmla="*/ 6 h 63"/>
                  <a:gd name="T14" fmla="*/ 0 w 27"/>
                  <a:gd name="T15" fmla="*/ 10 h 63"/>
                  <a:gd name="T16" fmla="*/ 0 w 27"/>
                  <a:gd name="T17" fmla="*/ 21 h 63"/>
                  <a:gd name="T18" fmla="*/ 4 w 27"/>
                  <a:gd name="T19" fmla="*/ 21 h 63"/>
                  <a:gd name="T20" fmla="*/ 7 w 27"/>
                  <a:gd name="T21" fmla="*/ 19 h 63"/>
                  <a:gd name="T22" fmla="*/ 10 w 27"/>
                  <a:gd name="T2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17"/>
                    </a:move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7" y="19"/>
                    </a:cubicBezTo>
                    <a:cubicBezTo>
                      <a:pt x="8" y="19"/>
                      <a:pt x="9" y="18"/>
                      <a:pt x="10" y="1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3" name="Freeform 383"/>
              <p:cNvSpPr>
                <a:spLocks noEditPoints="1"/>
              </p:cNvSpPr>
              <p:nvPr/>
            </p:nvSpPr>
            <p:spPr bwMode="auto">
              <a:xfrm>
                <a:off x="1300107" y="6420758"/>
                <a:ext cx="87195" cy="125702"/>
              </a:xfrm>
              <a:custGeom>
                <a:avLst/>
                <a:gdLst>
                  <a:gd name="T0" fmla="*/ 39 w 45"/>
                  <a:gd name="T1" fmla="*/ 56 h 65"/>
                  <a:gd name="T2" fmla="*/ 45 w 45"/>
                  <a:gd name="T3" fmla="*/ 32 h 65"/>
                  <a:gd name="T4" fmla="*/ 24 w 45"/>
                  <a:gd name="T5" fmla="*/ 0 h 65"/>
                  <a:gd name="T6" fmla="*/ 6 w 45"/>
                  <a:gd name="T7" fmla="*/ 9 h 65"/>
                  <a:gd name="T8" fmla="*/ 0 w 45"/>
                  <a:gd name="T9" fmla="*/ 33 h 65"/>
                  <a:gd name="T10" fmla="*/ 23 w 45"/>
                  <a:gd name="T11" fmla="*/ 65 h 65"/>
                  <a:gd name="T12" fmla="*/ 39 w 45"/>
                  <a:gd name="T13" fmla="*/ 56 h 65"/>
                  <a:gd name="T14" fmla="*/ 14 w 45"/>
                  <a:gd name="T15" fmla="*/ 33 h 65"/>
                  <a:gd name="T16" fmla="*/ 23 w 45"/>
                  <a:gd name="T17" fmla="*/ 11 h 65"/>
                  <a:gd name="T18" fmla="*/ 31 w 45"/>
                  <a:gd name="T19" fmla="*/ 32 h 65"/>
                  <a:gd name="T20" fmla="*/ 23 w 45"/>
                  <a:gd name="T21" fmla="*/ 54 h 65"/>
                  <a:gd name="T22" fmla="*/ 14 w 4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3"/>
                      <a:pt x="45" y="32"/>
                    </a:cubicBezTo>
                    <a:cubicBezTo>
                      <a:pt x="45" y="11"/>
                      <a:pt x="38" y="0"/>
                      <a:pt x="24" y="0"/>
                    </a:cubicBezTo>
                    <a:cubicBezTo>
                      <a:pt x="16" y="0"/>
                      <a:pt x="10" y="3"/>
                      <a:pt x="6" y="9"/>
                    </a:cubicBezTo>
                    <a:cubicBezTo>
                      <a:pt x="2" y="15"/>
                      <a:pt x="0" y="22"/>
                      <a:pt x="0" y="33"/>
                    </a:cubicBezTo>
                    <a:cubicBezTo>
                      <a:pt x="0" y="55"/>
                      <a:pt x="8" y="65"/>
                      <a:pt x="23" y="65"/>
                    </a:cubicBezTo>
                    <a:cubicBezTo>
                      <a:pt x="30" y="65"/>
                      <a:pt x="36" y="62"/>
                      <a:pt x="39" y="56"/>
                    </a:cubicBezTo>
                    <a:close/>
                    <a:moveTo>
                      <a:pt x="14" y="33"/>
                    </a:moveTo>
                    <a:cubicBezTo>
                      <a:pt x="14" y="19"/>
                      <a:pt x="17" y="11"/>
                      <a:pt x="23" y="11"/>
                    </a:cubicBezTo>
                    <a:cubicBezTo>
                      <a:pt x="28" y="11"/>
                      <a:pt x="31" y="18"/>
                      <a:pt x="31" y="32"/>
                    </a:cubicBezTo>
                    <a:cubicBezTo>
                      <a:pt x="31" y="47"/>
                      <a:pt x="28" y="54"/>
                      <a:pt x="23"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4" name="Freeform 384"/>
              <p:cNvSpPr>
                <a:spLocks/>
              </p:cNvSpPr>
              <p:nvPr/>
            </p:nvSpPr>
            <p:spPr bwMode="auto">
              <a:xfrm>
                <a:off x="1414195" y="6420758"/>
                <a:ext cx="52154" cy="121621"/>
              </a:xfrm>
              <a:custGeom>
                <a:avLst/>
                <a:gdLst>
                  <a:gd name="T0" fmla="*/ 27 w 27"/>
                  <a:gd name="T1" fmla="*/ 63 h 63"/>
                  <a:gd name="T2" fmla="*/ 27 w 27"/>
                  <a:gd name="T3" fmla="*/ 0 h 63"/>
                  <a:gd name="T4" fmla="*/ 19 w 27"/>
                  <a:gd name="T5" fmla="*/ 0 h 63"/>
                  <a:gd name="T6" fmla="*/ 11 w 27"/>
                  <a:gd name="T7" fmla="*/ 6 h 63"/>
                  <a:gd name="T8" fmla="*/ 0 w 27"/>
                  <a:gd name="T9" fmla="*/ 10 h 63"/>
                  <a:gd name="T10" fmla="*/ 0 w 27"/>
                  <a:gd name="T11" fmla="*/ 21 h 63"/>
                  <a:gd name="T12" fmla="*/ 4 w 27"/>
                  <a:gd name="T13" fmla="*/ 21 h 63"/>
                  <a:gd name="T14" fmla="*/ 8 w 27"/>
                  <a:gd name="T15" fmla="*/ 19 h 63"/>
                  <a:gd name="T16" fmla="*/ 11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1" y="6"/>
                    </a:cubicBezTo>
                    <a:cubicBezTo>
                      <a:pt x="7" y="7"/>
                      <a:pt x="4" y="9"/>
                      <a:pt x="0" y="10"/>
                    </a:cubicBezTo>
                    <a:cubicBezTo>
                      <a:pt x="0" y="10"/>
                      <a:pt x="0" y="10"/>
                      <a:pt x="0" y="21"/>
                    </a:cubicBezTo>
                    <a:cubicBezTo>
                      <a:pt x="1" y="21"/>
                      <a:pt x="2" y="21"/>
                      <a:pt x="4" y="21"/>
                    </a:cubicBezTo>
                    <a:cubicBezTo>
                      <a:pt x="5" y="20"/>
                      <a:pt x="6" y="20"/>
                      <a:pt x="8" y="19"/>
                    </a:cubicBezTo>
                    <a:cubicBezTo>
                      <a:pt x="9" y="19"/>
                      <a:pt x="10" y="18"/>
                      <a:pt x="11"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5" name="Freeform 385"/>
              <p:cNvSpPr>
                <a:spLocks noEditPoints="1"/>
              </p:cNvSpPr>
              <p:nvPr/>
            </p:nvSpPr>
            <p:spPr bwMode="auto">
              <a:xfrm>
                <a:off x="1495685" y="6420758"/>
                <a:ext cx="84750" cy="125702"/>
              </a:xfrm>
              <a:custGeom>
                <a:avLst/>
                <a:gdLst>
                  <a:gd name="T0" fmla="*/ 23 w 44"/>
                  <a:gd name="T1" fmla="*/ 0 h 65"/>
                  <a:gd name="T2" fmla="*/ 5 w 44"/>
                  <a:gd name="T3" fmla="*/ 9 h 65"/>
                  <a:gd name="T4" fmla="*/ 0 w 44"/>
                  <a:gd name="T5" fmla="*/ 33 h 65"/>
                  <a:gd name="T6" fmla="*/ 22 w 44"/>
                  <a:gd name="T7" fmla="*/ 65 h 65"/>
                  <a:gd name="T8" fmla="*/ 38 w 44"/>
                  <a:gd name="T9" fmla="*/ 56 h 65"/>
                  <a:gd name="T10" fmla="*/ 44 w 44"/>
                  <a:gd name="T11" fmla="*/ 32 h 65"/>
                  <a:gd name="T12" fmla="*/ 23 w 44"/>
                  <a:gd name="T13" fmla="*/ 0 h 65"/>
                  <a:gd name="T14" fmla="*/ 22 w 44"/>
                  <a:gd name="T15" fmla="*/ 54 h 65"/>
                  <a:gd name="T16" fmla="*/ 13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5" y="0"/>
                      <a:pt x="9" y="3"/>
                      <a:pt x="5" y="9"/>
                    </a:cubicBezTo>
                    <a:cubicBezTo>
                      <a:pt x="1" y="15"/>
                      <a:pt x="0" y="22"/>
                      <a:pt x="0" y="33"/>
                    </a:cubicBezTo>
                    <a:cubicBezTo>
                      <a:pt x="0" y="55"/>
                      <a:pt x="7" y="65"/>
                      <a:pt x="22" y="65"/>
                    </a:cubicBezTo>
                    <a:cubicBezTo>
                      <a:pt x="29" y="65"/>
                      <a:pt x="35" y="62"/>
                      <a:pt x="38" y="56"/>
                    </a:cubicBezTo>
                    <a:cubicBezTo>
                      <a:pt x="42" y="51"/>
                      <a:pt x="44" y="43"/>
                      <a:pt x="44" y="32"/>
                    </a:cubicBezTo>
                    <a:cubicBezTo>
                      <a:pt x="44" y="11"/>
                      <a:pt x="37" y="0"/>
                      <a:pt x="23" y="0"/>
                    </a:cubicBezTo>
                    <a:close/>
                    <a:moveTo>
                      <a:pt x="22" y="54"/>
                    </a:moveTo>
                    <a:cubicBezTo>
                      <a:pt x="16" y="54"/>
                      <a:pt x="13" y="47"/>
                      <a:pt x="13" y="33"/>
                    </a:cubicBezTo>
                    <a:cubicBezTo>
                      <a:pt x="13"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6" name="Freeform 388"/>
              <p:cNvSpPr>
                <a:spLocks/>
              </p:cNvSpPr>
              <p:nvPr/>
            </p:nvSpPr>
            <p:spPr bwMode="auto">
              <a:xfrm>
                <a:off x="1802091" y="6420758"/>
                <a:ext cx="50524" cy="76727"/>
              </a:xfrm>
              <a:custGeom>
                <a:avLst/>
                <a:gdLst>
                  <a:gd name="T0" fmla="*/ 18 w 26"/>
                  <a:gd name="T1" fmla="*/ 0 h 40"/>
                  <a:gd name="T2" fmla="*/ 10 w 26"/>
                  <a:gd name="T3" fmla="*/ 6 h 40"/>
                  <a:gd name="T4" fmla="*/ 0 w 26"/>
                  <a:gd name="T5" fmla="*/ 10 h 40"/>
                  <a:gd name="T6" fmla="*/ 0 w 26"/>
                  <a:gd name="T7" fmla="*/ 21 h 40"/>
                  <a:gd name="T8" fmla="*/ 4 w 26"/>
                  <a:gd name="T9" fmla="*/ 21 h 40"/>
                  <a:gd name="T10" fmla="*/ 7 w 26"/>
                  <a:gd name="T11" fmla="*/ 19 h 40"/>
                  <a:gd name="T12" fmla="*/ 10 w 26"/>
                  <a:gd name="T13" fmla="*/ 17 h 40"/>
                  <a:gd name="T14" fmla="*/ 13 w 26"/>
                  <a:gd name="T15" fmla="*/ 15 h 40"/>
                  <a:gd name="T16" fmla="*/ 13 w 26"/>
                  <a:gd name="T17" fmla="*/ 40 h 40"/>
                  <a:gd name="T18" fmla="*/ 26 w 26"/>
                  <a:gd name="T19" fmla="*/ 26 h 40"/>
                  <a:gd name="T20" fmla="*/ 26 w 26"/>
                  <a:gd name="T21" fmla="*/ 0 h 40"/>
                  <a:gd name="T22" fmla="*/ 18 w 26"/>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0">
                    <a:moveTo>
                      <a:pt x="18" y="0"/>
                    </a:moveTo>
                    <a:cubicBezTo>
                      <a:pt x="15" y="2"/>
                      <a:pt x="13" y="4"/>
                      <a:pt x="10" y="6"/>
                    </a:cubicBezTo>
                    <a:cubicBezTo>
                      <a:pt x="6" y="7"/>
                      <a:pt x="4" y="9"/>
                      <a:pt x="0" y="10"/>
                    </a:cubicBezTo>
                    <a:cubicBezTo>
                      <a:pt x="0" y="10"/>
                      <a:pt x="0" y="10"/>
                      <a:pt x="0" y="21"/>
                    </a:cubicBez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40"/>
                    </a:cubicBezTo>
                    <a:cubicBezTo>
                      <a:pt x="17" y="35"/>
                      <a:pt x="22" y="31"/>
                      <a:pt x="26" y="26"/>
                    </a:cubicBezTo>
                    <a:cubicBezTo>
                      <a:pt x="26" y="19"/>
                      <a:pt x="26" y="11"/>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7" name="Freeform 389"/>
              <p:cNvSpPr>
                <a:spLocks/>
              </p:cNvSpPr>
              <p:nvPr/>
            </p:nvSpPr>
            <p:spPr bwMode="auto">
              <a:xfrm>
                <a:off x="1881137" y="6437899"/>
                <a:ext cx="5705" cy="4081"/>
              </a:xfrm>
              <a:custGeom>
                <a:avLst/>
                <a:gdLst>
                  <a:gd name="T0" fmla="*/ 0 w 3"/>
                  <a:gd name="T1" fmla="*/ 2 h 2"/>
                  <a:gd name="T2" fmla="*/ 3 w 3"/>
                  <a:gd name="T3" fmla="*/ 0 h 2"/>
                  <a:gd name="T4" fmla="*/ 0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1" y="2"/>
                      <a:pt x="2" y="1"/>
                      <a:pt x="3" y="0"/>
                    </a:cubicBezTo>
                    <a:cubicBezTo>
                      <a:pt x="2" y="0"/>
                      <a:pt x="1" y="0"/>
                      <a:pt x="0" y="1"/>
                    </a:cubicBezTo>
                    <a:cubicBezTo>
                      <a:pt x="0" y="1"/>
                      <a:pt x="0" y="1"/>
                      <a:pt x="0" y="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8" name="Freeform 390"/>
              <p:cNvSpPr>
                <a:spLocks/>
              </p:cNvSpPr>
              <p:nvPr/>
            </p:nvSpPr>
            <p:spPr bwMode="auto">
              <a:xfrm>
                <a:off x="106266" y="6567683"/>
                <a:ext cx="46450" cy="34282"/>
              </a:xfrm>
              <a:custGeom>
                <a:avLst/>
                <a:gdLst>
                  <a:gd name="T0" fmla="*/ 4 w 24"/>
                  <a:gd name="T1" fmla="*/ 0 h 18"/>
                  <a:gd name="T2" fmla="*/ 0 w 24"/>
                  <a:gd name="T3" fmla="*/ 0 h 18"/>
                  <a:gd name="T4" fmla="*/ 24 w 24"/>
                  <a:gd name="T5" fmla="*/ 18 h 18"/>
                  <a:gd name="T6" fmla="*/ 4 w 24"/>
                  <a:gd name="T7" fmla="*/ 0 h 18"/>
                </a:gdLst>
                <a:ahLst/>
                <a:cxnLst>
                  <a:cxn ang="0">
                    <a:pos x="T0" y="T1"/>
                  </a:cxn>
                  <a:cxn ang="0">
                    <a:pos x="T2" y="T3"/>
                  </a:cxn>
                  <a:cxn ang="0">
                    <a:pos x="T4" y="T5"/>
                  </a:cxn>
                  <a:cxn ang="0">
                    <a:pos x="T6" y="T7"/>
                  </a:cxn>
                </a:cxnLst>
                <a:rect l="0" t="0" r="r" b="b"/>
                <a:pathLst>
                  <a:path w="24" h="18">
                    <a:moveTo>
                      <a:pt x="4" y="0"/>
                    </a:moveTo>
                    <a:cubicBezTo>
                      <a:pt x="3" y="0"/>
                      <a:pt x="1" y="0"/>
                      <a:pt x="0" y="0"/>
                    </a:cubicBezTo>
                    <a:cubicBezTo>
                      <a:pt x="8" y="7"/>
                      <a:pt x="16" y="12"/>
                      <a:pt x="24" y="18"/>
                    </a:cubicBezTo>
                    <a:cubicBezTo>
                      <a:pt x="21" y="6"/>
                      <a:pt x="15" y="0"/>
                      <a:pt x="4"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9" name="Freeform 391"/>
              <p:cNvSpPr>
                <a:spLocks/>
              </p:cNvSpPr>
              <p:nvPr/>
            </p:nvSpPr>
            <p:spPr bwMode="auto">
              <a:xfrm>
                <a:off x="183682" y="6567683"/>
                <a:ext cx="84750" cy="106112"/>
              </a:xfrm>
              <a:custGeom>
                <a:avLst/>
                <a:gdLst>
                  <a:gd name="T0" fmla="*/ 23 w 44"/>
                  <a:gd name="T1" fmla="*/ 0 h 55"/>
                  <a:gd name="T2" fmla="*/ 5 w 44"/>
                  <a:gd name="T3" fmla="*/ 8 h 55"/>
                  <a:gd name="T4" fmla="*/ 0 w 44"/>
                  <a:gd name="T5" fmla="*/ 30 h 55"/>
                  <a:gd name="T6" fmla="*/ 14 w 44"/>
                  <a:gd name="T7" fmla="*/ 39 h 55"/>
                  <a:gd name="T8" fmla="*/ 14 w 44"/>
                  <a:gd name="T9" fmla="*/ 33 h 55"/>
                  <a:gd name="T10" fmla="*/ 22 w 44"/>
                  <a:gd name="T11" fmla="*/ 11 h 55"/>
                  <a:gd name="T12" fmla="*/ 30 w 44"/>
                  <a:gd name="T13" fmla="*/ 32 h 55"/>
                  <a:gd name="T14" fmla="*/ 28 w 44"/>
                  <a:gd name="T15" fmla="*/ 48 h 55"/>
                  <a:gd name="T16" fmla="*/ 40 w 44"/>
                  <a:gd name="T17" fmla="*/ 55 h 55"/>
                  <a:gd name="T18" fmla="*/ 44 w 44"/>
                  <a:gd name="T19" fmla="*/ 32 h 55"/>
                  <a:gd name="T20" fmla="*/ 23 w 44"/>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5">
                    <a:moveTo>
                      <a:pt x="23" y="0"/>
                    </a:moveTo>
                    <a:cubicBezTo>
                      <a:pt x="16" y="0"/>
                      <a:pt x="9" y="3"/>
                      <a:pt x="5" y="8"/>
                    </a:cubicBezTo>
                    <a:cubicBezTo>
                      <a:pt x="2" y="14"/>
                      <a:pt x="0" y="21"/>
                      <a:pt x="0" y="30"/>
                    </a:cubicBezTo>
                    <a:cubicBezTo>
                      <a:pt x="5" y="33"/>
                      <a:pt x="9" y="36"/>
                      <a:pt x="14" y="39"/>
                    </a:cubicBezTo>
                    <a:cubicBezTo>
                      <a:pt x="14" y="37"/>
                      <a:pt x="14" y="35"/>
                      <a:pt x="14" y="33"/>
                    </a:cubicBezTo>
                    <a:cubicBezTo>
                      <a:pt x="14" y="19"/>
                      <a:pt x="17" y="11"/>
                      <a:pt x="22" y="11"/>
                    </a:cubicBezTo>
                    <a:cubicBezTo>
                      <a:pt x="28" y="11"/>
                      <a:pt x="30" y="18"/>
                      <a:pt x="30" y="32"/>
                    </a:cubicBezTo>
                    <a:cubicBezTo>
                      <a:pt x="30" y="39"/>
                      <a:pt x="30" y="44"/>
                      <a:pt x="28" y="48"/>
                    </a:cubicBezTo>
                    <a:cubicBezTo>
                      <a:pt x="32" y="50"/>
                      <a:pt x="36" y="52"/>
                      <a:pt x="40" y="55"/>
                    </a:cubicBezTo>
                    <a:cubicBezTo>
                      <a:pt x="43" y="49"/>
                      <a:pt x="44" y="41"/>
                      <a:pt x="44" y="32"/>
                    </a:cubicBezTo>
                    <a:cubicBezTo>
                      <a:pt x="44" y="11"/>
                      <a:pt x="38" y="0"/>
                      <a:pt x="23"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0" name="Freeform 392"/>
              <p:cNvSpPr>
                <a:spLocks/>
              </p:cNvSpPr>
              <p:nvPr/>
            </p:nvSpPr>
            <p:spPr bwMode="auto">
              <a:xfrm>
                <a:off x="296955" y="6567683"/>
                <a:ext cx="50524" cy="121621"/>
              </a:xfrm>
              <a:custGeom>
                <a:avLst/>
                <a:gdLst>
                  <a:gd name="T0" fmla="*/ 10 w 26"/>
                  <a:gd name="T1" fmla="*/ 6 h 63"/>
                  <a:gd name="T2" fmla="*/ 0 w 26"/>
                  <a:gd name="T3" fmla="*/ 9 h 63"/>
                  <a:gd name="T4" fmla="*/ 0 w 26"/>
                  <a:gd name="T5" fmla="*/ 20 h 63"/>
                  <a:gd name="T6" fmla="*/ 4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4" y="8"/>
                      <a:pt x="0" y="9"/>
                    </a:cubicBezTo>
                    <a:cubicBezTo>
                      <a:pt x="0" y="9"/>
                      <a:pt x="0" y="9"/>
                      <a:pt x="0" y="20"/>
                    </a:cubicBezTo>
                    <a:cubicBezTo>
                      <a:pt x="1" y="20"/>
                      <a:pt x="2" y="20"/>
                      <a:pt x="4" y="20"/>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1" name="Freeform 393"/>
              <p:cNvSpPr>
                <a:spLocks noEditPoints="1"/>
              </p:cNvSpPr>
              <p:nvPr/>
            </p:nvSpPr>
            <p:spPr bwMode="auto">
              <a:xfrm>
                <a:off x="376001" y="6567683"/>
                <a:ext cx="85566"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3"/>
                      <a:pt x="6" y="8"/>
                    </a:cubicBezTo>
                    <a:cubicBezTo>
                      <a:pt x="2" y="15"/>
                      <a:pt x="0" y="22"/>
                      <a:pt x="0" y="33"/>
                    </a:cubicBezTo>
                    <a:cubicBezTo>
                      <a:pt x="0" y="54"/>
                      <a:pt x="8" y="64"/>
                      <a:pt x="22" y="64"/>
                    </a:cubicBezTo>
                    <a:cubicBezTo>
                      <a:pt x="30" y="64"/>
                      <a:pt x="35" y="62"/>
                      <a:pt x="39" y="56"/>
                    </a:cubicBezTo>
                    <a:cubicBezTo>
                      <a:pt x="43" y="51"/>
                      <a:pt x="44" y="42"/>
                      <a:pt x="44" y="32"/>
                    </a:cubicBezTo>
                    <a:cubicBezTo>
                      <a:pt x="44" y="11"/>
                      <a:pt x="38" y="0"/>
                      <a:pt x="23" y="0"/>
                    </a:cubicBezTo>
                    <a:close/>
                    <a:moveTo>
                      <a:pt x="22" y="53"/>
                    </a:moveTo>
                    <a:cubicBezTo>
                      <a:pt x="17" y="53"/>
                      <a:pt x="14" y="47"/>
                      <a:pt x="14" y="33"/>
                    </a:cubicBezTo>
                    <a:cubicBezTo>
                      <a:pt x="14" y="19"/>
                      <a:pt x="17" y="11"/>
                      <a:pt x="22" y="11"/>
                    </a:cubicBezTo>
                    <a:cubicBezTo>
                      <a:pt x="28" y="11"/>
                      <a:pt x="31" y="18"/>
                      <a:pt x="31" y="32"/>
                    </a:cubicBezTo>
                    <a:cubicBezTo>
                      <a:pt x="31" y="47"/>
                      <a:pt x="28" y="53"/>
                      <a:pt x="22" y="5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2" name="Freeform 394"/>
              <p:cNvSpPr>
                <a:spLocks/>
              </p:cNvSpPr>
              <p:nvPr/>
            </p:nvSpPr>
            <p:spPr bwMode="auto">
              <a:xfrm>
                <a:off x="490088" y="6567683"/>
                <a:ext cx="52154" cy="121621"/>
              </a:xfrm>
              <a:custGeom>
                <a:avLst/>
                <a:gdLst>
                  <a:gd name="T0" fmla="*/ 10 w 27"/>
                  <a:gd name="T1" fmla="*/ 6 h 63"/>
                  <a:gd name="T2" fmla="*/ 0 w 27"/>
                  <a:gd name="T3" fmla="*/ 9 h 63"/>
                  <a:gd name="T4" fmla="*/ 0 w 27"/>
                  <a:gd name="T5" fmla="*/ 20 h 63"/>
                  <a:gd name="T6" fmla="*/ 4 w 27"/>
                  <a:gd name="T7" fmla="*/ 20 h 63"/>
                  <a:gd name="T8" fmla="*/ 7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8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6" y="7"/>
                      <a:pt x="4" y="8"/>
                      <a:pt x="0" y="9"/>
                    </a:cubicBezTo>
                    <a:cubicBezTo>
                      <a:pt x="0" y="9"/>
                      <a:pt x="0" y="9"/>
                      <a:pt x="0" y="20"/>
                    </a:cubicBezTo>
                    <a:cubicBezTo>
                      <a:pt x="1" y="20"/>
                      <a:pt x="2" y="20"/>
                      <a:pt x="4"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3" name="Freeform 395"/>
              <p:cNvSpPr>
                <a:spLocks noEditPoints="1"/>
              </p:cNvSpPr>
              <p:nvPr/>
            </p:nvSpPr>
            <p:spPr bwMode="auto">
              <a:xfrm>
                <a:off x="569134" y="6567683"/>
                <a:ext cx="87195" cy="123254"/>
              </a:xfrm>
              <a:custGeom>
                <a:avLst/>
                <a:gdLst>
                  <a:gd name="T0" fmla="*/ 23 w 45"/>
                  <a:gd name="T1" fmla="*/ 0 h 64"/>
                  <a:gd name="T2" fmla="*/ 6 w 45"/>
                  <a:gd name="T3" fmla="*/ 8 h 64"/>
                  <a:gd name="T4" fmla="*/ 0 w 45"/>
                  <a:gd name="T5" fmla="*/ 33 h 64"/>
                  <a:gd name="T6" fmla="*/ 22 w 45"/>
                  <a:gd name="T7" fmla="*/ 64 h 64"/>
                  <a:gd name="T8" fmla="*/ 39 w 45"/>
                  <a:gd name="T9" fmla="*/ 56 h 64"/>
                  <a:gd name="T10" fmla="*/ 45 w 45"/>
                  <a:gd name="T11" fmla="*/ 32 h 64"/>
                  <a:gd name="T12" fmla="*/ 23 w 45"/>
                  <a:gd name="T13" fmla="*/ 0 h 64"/>
                  <a:gd name="T14" fmla="*/ 22 w 45"/>
                  <a:gd name="T15" fmla="*/ 53 h 64"/>
                  <a:gd name="T16" fmla="*/ 14 w 45"/>
                  <a:gd name="T17" fmla="*/ 33 h 64"/>
                  <a:gd name="T18" fmla="*/ 22 w 45"/>
                  <a:gd name="T19" fmla="*/ 11 h 64"/>
                  <a:gd name="T20" fmla="*/ 31 w 45"/>
                  <a:gd name="T21" fmla="*/ 32 h 64"/>
                  <a:gd name="T22" fmla="*/ 22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9" y="3"/>
                      <a:pt x="6" y="8"/>
                    </a:cubicBezTo>
                    <a:cubicBezTo>
                      <a:pt x="2" y="15"/>
                      <a:pt x="0" y="22"/>
                      <a:pt x="0" y="33"/>
                    </a:cubicBezTo>
                    <a:cubicBezTo>
                      <a:pt x="0" y="54"/>
                      <a:pt x="8" y="64"/>
                      <a:pt x="22" y="64"/>
                    </a:cubicBezTo>
                    <a:cubicBezTo>
                      <a:pt x="30" y="64"/>
                      <a:pt x="35" y="62"/>
                      <a:pt x="39" y="56"/>
                    </a:cubicBezTo>
                    <a:cubicBezTo>
                      <a:pt x="43" y="51"/>
                      <a:pt x="45" y="42"/>
                      <a:pt x="45" y="32"/>
                    </a:cubicBezTo>
                    <a:cubicBezTo>
                      <a:pt x="45" y="11"/>
                      <a:pt x="38" y="0"/>
                      <a:pt x="23" y="0"/>
                    </a:cubicBezTo>
                    <a:close/>
                    <a:moveTo>
                      <a:pt x="22" y="53"/>
                    </a:moveTo>
                    <a:cubicBezTo>
                      <a:pt x="17" y="53"/>
                      <a:pt x="14" y="47"/>
                      <a:pt x="14" y="33"/>
                    </a:cubicBezTo>
                    <a:cubicBezTo>
                      <a:pt x="14" y="19"/>
                      <a:pt x="17" y="11"/>
                      <a:pt x="22" y="11"/>
                    </a:cubicBezTo>
                    <a:cubicBezTo>
                      <a:pt x="28" y="11"/>
                      <a:pt x="31" y="18"/>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4" name="Freeform 396"/>
              <p:cNvSpPr>
                <a:spLocks/>
              </p:cNvSpPr>
              <p:nvPr/>
            </p:nvSpPr>
            <p:spPr bwMode="auto">
              <a:xfrm>
                <a:off x="683221" y="6567683"/>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9 h 63"/>
                  <a:gd name="T10" fmla="*/ 0 w 27"/>
                  <a:gd name="T11" fmla="*/ 20 h 63"/>
                  <a:gd name="T12" fmla="*/ 4 w 27"/>
                  <a:gd name="T13" fmla="*/ 20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8"/>
                      <a:pt x="0" y="9"/>
                    </a:cubicBezTo>
                    <a:cubicBezTo>
                      <a:pt x="0" y="9"/>
                      <a:pt x="0" y="9"/>
                      <a:pt x="0" y="20"/>
                    </a:cubicBezTo>
                    <a:cubicBezTo>
                      <a:pt x="1" y="20"/>
                      <a:pt x="2" y="20"/>
                      <a:pt x="4" y="20"/>
                    </a:cubicBezTo>
                    <a:cubicBezTo>
                      <a:pt x="5" y="20"/>
                      <a:pt x="6" y="20"/>
                      <a:pt x="8" y="19"/>
                    </a:cubicBezTo>
                    <a:cubicBezTo>
                      <a:pt x="9"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5" name="Freeform 400"/>
              <p:cNvSpPr>
                <a:spLocks/>
              </p:cNvSpPr>
              <p:nvPr/>
            </p:nvSpPr>
            <p:spPr bwMode="auto">
              <a:xfrm>
                <a:off x="1071118" y="6567683"/>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6" name="Freeform 401"/>
              <p:cNvSpPr>
                <a:spLocks/>
              </p:cNvSpPr>
              <p:nvPr/>
            </p:nvSpPr>
            <p:spPr bwMode="auto">
              <a:xfrm>
                <a:off x="1150164" y="6567683"/>
                <a:ext cx="49710" cy="121621"/>
              </a:xfrm>
              <a:custGeom>
                <a:avLst/>
                <a:gdLst>
                  <a:gd name="T0" fmla="*/ 10 w 26"/>
                  <a:gd name="T1" fmla="*/ 6 h 63"/>
                  <a:gd name="T2" fmla="*/ 0 w 26"/>
                  <a:gd name="T3" fmla="*/ 9 h 63"/>
                  <a:gd name="T4" fmla="*/ 0 w 26"/>
                  <a:gd name="T5" fmla="*/ 20 h 63"/>
                  <a:gd name="T6" fmla="*/ 4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4" y="8"/>
                      <a:pt x="0" y="9"/>
                    </a:cubicBezTo>
                    <a:cubicBezTo>
                      <a:pt x="0" y="9"/>
                      <a:pt x="0" y="9"/>
                      <a:pt x="0" y="20"/>
                    </a:cubicBezTo>
                    <a:cubicBezTo>
                      <a:pt x="1" y="20"/>
                      <a:pt x="2" y="20"/>
                      <a:pt x="4" y="20"/>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7" name="Freeform 404"/>
              <p:cNvSpPr>
                <a:spLocks/>
              </p:cNvSpPr>
              <p:nvPr/>
            </p:nvSpPr>
            <p:spPr bwMode="auto">
              <a:xfrm>
                <a:off x="1456570" y="6567683"/>
                <a:ext cx="52154" cy="121621"/>
              </a:xfrm>
              <a:custGeom>
                <a:avLst/>
                <a:gdLst>
                  <a:gd name="T0" fmla="*/ 10 w 27"/>
                  <a:gd name="T1" fmla="*/ 6 h 63"/>
                  <a:gd name="T2" fmla="*/ 0 w 27"/>
                  <a:gd name="T3" fmla="*/ 9 h 63"/>
                  <a:gd name="T4" fmla="*/ 0 w 27"/>
                  <a:gd name="T5" fmla="*/ 20 h 63"/>
                  <a:gd name="T6" fmla="*/ 4 w 27"/>
                  <a:gd name="T7" fmla="*/ 20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8"/>
                      <a:pt x="0" y="9"/>
                    </a:cubicBezTo>
                    <a:cubicBezTo>
                      <a:pt x="0" y="9"/>
                      <a:pt x="0" y="9"/>
                      <a:pt x="0" y="20"/>
                    </a:cubicBezTo>
                    <a:cubicBezTo>
                      <a:pt x="1" y="20"/>
                      <a:pt x="2" y="20"/>
                      <a:pt x="4" y="20"/>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8" name="Freeform 405"/>
              <p:cNvSpPr>
                <a:spLocks/>
              </p:cNvSpPr>
              <p:nvPr/>
            </p:nvSpPr>
            <p:spPr bwMode="auto">
              <a:xfrm>
                <a:off x="1538061" y="6567683"/>
                <a:ext cx="49710" cy="121621"/>
              </a:xfrm>
              <a:custGeom>
                <a:avLst/>
                <a:gdLst>
                  <a:gd name="T0" fmla="*/ 18 w 26"/>
                  <a:gd name="T1" fmla="*/ 0 h 63"/>
                  <a:gd name="T2" fmla="*/ 10 w 26"/>
                  <a:gd name="T3" fmla="*/ 6 h 63"/>
                  <a:gd name="T4" fmla="*/ 0 w 26"/>
                  <a:gd name="T5" fmla="*/ 9 h 63"/>
                  <a:gd name="T6" fmla="*/ 0 w 26"/>
                  <a:gd name="T7" fmla="*/ 20 h 63"/>
                  <a:gd name="T8" fmla="*/ 3 w 26"/>
                  <a:gd name="T9" fmla="*/ 20 h 63"/>
                  <a:gd name="T10" fmla="*/ 7 w 26"/>
                  <a:gd name="T11" fmla="*/ 19 h 63"/>
                  <a:gd name="T12" fmla="*/ 10 w 26"/>
                  <a:gd name="T13" fmla="*/ 17 h 63"/>
                  <a:gd name="T14" fmla="*/ 12 w 26"/>
                  <a:gd name="T15" fmla="*/ 15 h 63"/>
                  <a:gd name="T16" fmla="*/ 12 w 26"/>
                  <a:gd name="T17" fmla="*/ 63 h 63"/>
                  <a:gd name="T18" fmla="*/ 13 w 26"/>
                  <a:gd name="T19" fmla="*/ 63 h 63"/>
                  <a:gd name="T20" fmla="*/ 26 w 26"/>
                  <a:gd name="T21" fmla="*/ 55 h 63"/>
                  <a:gd name="T22" fmla="*/ 26 w 26"/>
                  <a:gd name="T23" fmla="*/ 0 h 63"/>
                  <a:gd name="T24" fmla="*/ 18 w 26"/>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3">
                    <a:moveTo>
                      <a:pt x="18" y="0"/>
                    </a:moveTo>
                    <a:cubicBezTo>
                      <a:pt x="15" y="2"/>
                      <a:pt x="12" y="4"/>
                      <a:pt x="10" y="6"/>
                    </a:cubicBez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2" y="15"/>
                    </a:cubicBezTo>
                    <a:cubicBezTo>
                      <a:pt x="12" y="15"/>
                      <a:pt x="12" y="15"/>
                      <a:pt x="12" y="63"/>
                    </a:cubicBezTo>
                    <a:cubicBezTo>
                      <a:pt x="12" y="63"/>
                      <a:pt x="12" y="63"/>
                      <a:pt x="13" y="63"/>
                    </a:cubicBezTo>
                    <a:cubicBezTo>
                      <a:pt x="17" y="61"/>
                      <a:pt x="22" y="58"/>
                      <a:pt x="26" y="55"/>
                    </a:cubicBezTo>
                    <a:cubicBezTo>
                      <a:pt x="26" y="48"/>
                      <a:pt x="26" y="32"/>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9" name="Freeform 409"/>
              <p:cNvSpPr>
                <a:spLocks/>
              </p:cNvSpPr>
              <p:nvPr/>
            </p:nvSpPr>
            <p:spPr bwMode="auto">
              <a:xfrm>
                <a:off x="370296" y="6714607"/>
                <a:ext cx="48080" cy="38364"/>
              </a:xfrm>
              <a:custGeom>
                <a:avLst/>
                <a:gdLst>
                  <a:gd name="T0" fmla="*/ 17 w 25"/>
                  <a:gd name="T1" fmla="*/ 0 h 20"/>
                  <a:gd name="T2" fmla="*/ 8 w 25"/>
                  <a:gd name="T3" fmla="*/ 5 h 20"/>
                  <a:gd name="T4" fmla="*/ 0 w 25"/>
                  <a:gd name="T5" fmla="*/ 9 h 20"/>
                  <a:gd name="T6" fmla="*/ 25 w 25"/>
                  <a:gd name="T7" fmla="*/ 20 h 20"/>
                  <a:gd name="T8" fmla="*/ 25 w 25"/>
                  <a:gd name="T9" fmla="*/ 0 h 20"/>
                  <a:gd name="T10" fmla="*/ 17 w 25"/>
                  <a:gd name="T11" fmla="*/ 0 h 20"/>
                </a:gdLst>
                <a:ahLst/>
                <a:cxnLst>
                  <a:cxn ang="0">
                    <a:pos x="T0" y="T1"/>
                  </a:cxn>
                  <a:cxn ang="0">
                    <a:pos x="T2" y="T3"/>
                  </a:cxn>
                  <a:cxn ang="0">
                    <a:pos x="T4" y="T5"/>
                  </a:cxn>
                  <a:cxn ang="0">
                    <a:pos x="T6" y="T7"/>
                  </a:cxn>
                  <a:cxn ang="0">
                    <a:pos x="T8" y="T9"/>
                  </a:cxn>
                  <a:cxn ang="0">
                    <a:pos x="T10" y="T11"/>
                  </a:cxn>
                </a:cxnLst>
                <a:rect l="0" t="0" r="r" b="b"/>
                <a:pathLst>
                  <a:path w="25" h="20">
                    <a:moveTo>
                      <a:pt x="17" y="0"/>
                    </a:moveTo>
                    <a:cubicBezTo>
                      <a:pt x="14" y="2"/>
                      <a:pt x="11" y="4"/>
                      <a:pt x="8" y="5"/>
                    </a:cubicBezTo>
                    <a:cubicBezTo>
                      <a:pt x="5" y="6"/>
                      <a:pt x="3" y="8"/>
                      <a:pt x="0" y="9"/>
                    </a:cubicBezTo>
                    <a:cubicBezTo>
                      <a:pt x="8" y="12"/>
                      <a:pt x="17" y="16"/>
                      <a:pt x="25" y="20"/>
                    </a:cubicBezTo>
                    <a:cubicBezTo>
                      <a:pt x="25" y="14"/>
                      <a:pt x="25" y="7"/>
                      <a:pt x="25" y="0"/>
                    </a:cubicBezTo>
                    <a:lnTo>
                      <a:pt x="17"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0" name="Freeform 410"/>
              <p:cNvSpPr>
                <a:spLocks/>
              </p:cNvSpPr>
              <p:nvPr/>
            </p:nvSpPr>
            <p:spPr bwMode="auto">
              <a:xfrm>
                <a:off x="447713" y="6714607"/>
                <a:ext cx="50524" cy="66932"/>
              </a:xfrm>
              <a:custGeom>
                <a:avLst/>
                <a:gdLst>
                  <a:gd name="T0" fmla="*/ 18 w 26"/>
                  <a:gd name="T1" fmla="*/ 0 h 35"/>
                  <a:gd name="T2" fmla="*/ 10 w 26"/>
                  <a:gd name="T3" fmla="*/ 5 h 35"/>
                  <a:gd name="T4" fmla="*/ 0 w 26"/>
                  <a:gd name="T5" fmla="*/ 9 h 35"/>
                  <a:gd name="T6" fmla="*/ 0 w 26"/>
                  <a:gd name="T7" fmla="*/ 20 h 35"/>
                  <a:gd name="T8" fmla="*/ 3 w 26"/>
                  <a:gd name="T9" fmla="*/ 20 h 35"/>
                  <a:gd name="T10" fmla="*/ 7 w 26"/>
                  <a:gd name="T11" fmla="*/ 18 h 35"/>
                  <a:gd name="T12" fmla="*/ 10 w 26"/>
                  <a:gd name="T13" fmla="*/ 16 h 35"/>
                  <a:gd name="T14" fmla="*/ 13 w 26"/>
                  <a:gd name="T15" fmla="*/ 15 h 35"/>
                  <a:gd name="T16" fmla="*/ 13 w 26"/>
                  <a:gd name="T17" fmla="*/ 30 h 35"/>
                  <a:gd name="T18" fmla="*/ 26 w 26"/>
                  <a:gd name="T19" fmla="*/ 35 h 35"/>
                  <a:gd name="T20" fmla="*/ 26 w 26"/>
                  <a:gd name="T21" fmla="*/ 0 h 35"/>
                  <a:gd name="T22" fmla="*/ 18 w 2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5">
                    <a:moveTo>
                      <a:pt x="18" y="0"/>
                    </a:move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6"/>
                      <a:pt x="13" y="15"/>
                    </a:cubicBezTo>
                    <a:cubicBezTo>
                      <a:pt x="13" y="15"/>
                      <a:pt x="13" y="15"/>
                      <a:pt x="13" y="30"/>
                    </a:cubicBezTo>
                    <a:cubicBezTo>
                      <a:pt x="17" y="32"/>
                      <a:pt x="22" y="34"/>
                      <a:pt x="26" y="35"/>
                    </a:cubicBezTo>
                    <a:cubicBezTo>
                      <a:pt x="26" y="27"/>
                      <a:pt x="26" y="15"/>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1" name="Freeform 411"/>
              <p:cNvSpPr>
                <a:spLocks/>
              </p:cNvSpPr>
              <p:nvPr/>
            </p:nvSpPr>
            <p:spPr bwMode="auto">
              <a:xfrm>
                <a:off x="526759" y="6714607"/>
                <a:ext cx="84750" cy="100399"/>
              </a:xfrm>
              <a:custGeom>
                <a:avLst/>
                <a:gdLst>
                  <a:gd name="T0" fmla="*/ 23 w 44"/>
                  <a:gd name="T1" fmla="*/ 0 h 52"/>
                  <a:gd name="T2" fmla="*/ 6 w 44"/>
                  <a:gd name="T3" fmla="*/ 8 h 52"/>
                  <a:gd name="T4" fmla="*/ 0 w 44"/>
                  <a:gd name="T5" fmla="*/ 33 h 52"/>
                  <a:gd name="T6" fmla="*/ 0 w 44"/>
                  <a:gd name="T7" fmla="*/ 40 h 52"/>
                  <a:gd name="T8" fmla="*/ 15 w 44"/>
                  <a:gd name="T9" fmla="*/ 45 h 52"/>
                  <a:gd name="T10" fmla="*/ 14 w 44"/>
                  <a:gd name="T11" fmla="*/ 33 h 52"/>
                  <a:gd name="T12" fmla="*/ 22 w 44"/>
                  <a:gd name="T13" fmla="*/ 11 h 52"/>
                  <a:gd name="T14" fmla="*/ 30 w 44"/>
                  <a:gd name="T15" fmla="*/ 32 h 52"/>
                  <a:gd name="T16" fmla="*/ 28 w 44"/>
                  <a:gd name="T17" fmla="*/ 48 h 52"/>
                  <a:gd name="T18" fmla="*/ 41 w 44"/>
                  <a:gd name="T19" fmla="*/ 52 h 52"/>
                  <a:gd name="T20" fmla="*/ 44 w 44"/>
                  <a:gd name="T21" fmla="*/ 32 h 52"/>
                  <a:gd name="T22" fmla="*/ 23 w 44"/>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2">
                    <a:moveTo>
                      <a:pt x="23" y="0"/>
                    </a:moveTo>
                    <a:cubicBezTo>
                      <a:pt x="16" y="0"/>
                      <a:pt x="9" y="3"/>
                      <a:pt x="6" y="8"/>
                    </a:cubicBezTo>
                    <a:cubicBezTo>
                      <a:pt x="2" y="15"/>
                      <a:pt x="0" y="22"/>
                      <a:pt x="0" y="33"/>
                    </a:cubicBezTo>
                    <a:cubicBezTo>
                      <a:pt x="0" y="35"/>
                      <a:pt x="0" y="38"/>
                      <a:pt x="0" y="40"/>
                    </a:cubicBezTo>
                    <a:cubicBezTo>
                      <a:pt x="5" y="42"/>
                      <a:pt x="10" y="43"/>
                      <a:pt x="15" y="45"/>
                    </a:cubicBezTo>
                    <a:cubicBezTo>
                      <a:pt x="14" y="42"/>
                      <a:pt x="14" y="38"/>
                      <a:pt x="14" y="33"/>
                    </a:cubicBezTo>
                    <a:cubicBezTo>
                      <a:pt x="14" y="18"/>
                      <a:pt x="17" y="11"/>
                      <a:pt x="22" y="11"/>
                    </a:cubicBezTo>
                    <a:cubicBezTo>
                      <a:pt x="28" y="11"/>
                      <a:pt x="30" y="17"/>
                      <a:pt x="30" y="32"/>
                    </a:cubicBezTo>
                    <a:cubicBezTo>
                      <a:pt x="30" y="40"/>
                      <a:pt x="30" y="45"/>
                      <a:pt x="28" y="48"/>
                    </a:cubicBezTo>
                    <a:cubicBezTo>
                      <a:pt x="32" y="49"/>
                      <a:pt x="37" y="51"/>
                      <a:pt x="41" y="52"/>
                    </a:cubicBezTo>
                    <a:cubicBezTo>
                      <a:pt x="43" y="46"/>
                      <a:pt x="44" y="40"/>
                      <a:pt x="44" y="32"/>
                    </a:cubicBezTo>
                    <a:cubicBezTo>
                      <a:pt x="44" y="11"/>
                      <a:pt x="38" y="0"/>
                      <a:pt x="23"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2" name="Freeform 412"/>
              <p:cNvSpPr>
                <a:spLocks/>
              </p:cNvSpPr>
              <p:nvPr/>
            </p:nvSpPr>
            <p:spPr bwMode="auto">
              <a:xfrm>
                <a:off x="640846" y="6714607"/>
                <a:ext cx="49710" cy="117540"/>
              </a:xfrm>
              <a:custGeom>
                <a:avLst/>
                <a:gdLst>
                  <a:gd name="T0" fmla="*/ 18 w 26"/>
                  <a:gd name="T1" fmla="*/ 0 h 61"/>
                  <a:gd name="T2" fmla="*/ 10 w 26"/>
                  <a:gd name="T3" fmla="*/ 5 h 61"/>
                  <a:gd name="T4" fmla="*/ 0 w 26"/>
                  <a:gd name="T5" fmla="*/ 9 h 61"/>
                  <a:gd name="T6" fmla="*/ 0 w 26"/>
                  <a:gd name="T7" fmla="*/ 20 h 61"/>
                  <a:gd name="T8" fmla="*/ 4 w 26"/>
                  <a:gd name="T9" fmla="*/ 20 h 61"/>
                  <a:gd name="T10" fmla="*/ 7 w 26"/>
                  <a:gd name="T11" fmla="*/ 18 h 61"/>
                  <a:gd name="T12" fmla="*/ 10 w 26"/>
                  <a:gd name="T13" fmla="*/ 16 h 61"/>
                  <a:gd name="T14" fmla="*/ 13 w 26"/>
                  <a:gd name="T15" fmla="*/ 15 h 61"/>
                  <a:gd name="T16" fmla="*/ 13 w 26"/>
                  <a:gd name="T17" fmla="*/ 59 h 61"/>
                  <a:gd name="T18" fmla="*/ 26 w 26"/>
                  <a:gd name="T19" fmla="*/ 61 h 61"/>
                  <a:gd name="T20" fmla="*/ 26 w 26"/>
                  <a:gd name="T21" fmla="*/ 0 h 61"/>
                  <a:gd name="T22" fmla="*/ 18 w 26"/>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1">
                    <a:moveTo>
                      <a:pt x="18" y="0"/>
                    </a:move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6"/>
                      <a:pt x="13" y="15"/>
                    </a:cubicBezTo>
                    <a:cubicBezTo>
                      <a:pt x="13" y="15"/>
                      <a:pt x="13" y="15"/>
                      <a:pt x="13" y="59"/>
                    </a:cubicBezTo>
                    <a:cubicBezTo>
                      <a:pt x="17" y="59"/>
                      <a:pt x="22" y="60"/>
                      <a:pt x="26" y="61"/>
                    </a:cubicBezTo>
                    <a:cubicBezTo>
                      <a:pt x="26" y="58"/>
                      <a:pt x="26" y="46"/>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3" name="Freeform 417"/>
              <p:cNvSpPr>
                <a:spLocks/>
              </p:cNvSpPr>
              <p:nvPr/>
            </p:nvSpPr>
            <p:spPr bwMode="auto">
              <a:xfrm>
                <a:off x="1107789" y="6714607"/>
                <a:ext cx="49710" cy="119172"/>
              </a:xfrm>
              <a:custGeom>
                <a:avLst/>
                <a:gdLst>
                  <a:gd name="T0" fmla="*/ 18 w 26"/>
                  <a:gd name="T1" fmla="*/ 0 h 62"/>
                  <a:gd name="T2" fmla="*/ 10 w 26"/>
                  <a:gd name="T3" fmla="*/ 5 h 62"/>
                  <a:gd name="T4" fmla="*/ 0 w 26"/>
                  <a:gd name="T5" fmla="*/ 9 h 62"/>
                  <a:gd name="T6" fmla="*/ 0 w 26"/>
                  <a:gd name="T7" fmla="*/ 20 h 62"/>
                  <a:gd name="T8" fmla="*/ 4 w 26"/>
                  <a:gd name="T9" fmla="*/ 20 h 62"/>
                  <a:gd name="T10" fmla="*/ 7 w 26"/>
                  <a:gd name="T11" fmla="*/ 18 h 62"/>
                  <a:gd name="T12" fmla="*/ 10 w 26"/>
                  <a:gd name="T13" fmla="*/ 16 h 62"/>
                  <a:gd name="T14" fmla="*/ 13 w 26"/>
                  <a:gd name="T15" fmla="*/ 15 h 62"/>
                  <a:gd name="T16" fmla="*/ 13 w 26"/>
                  <a:gd name="T17" fmla="*/ 62 h 62"/>
                  <a:gd name="T18" fmla="*/ 19 w 26"/>
                  <a:gd name="T19" fmla="*/ 62 h 62"/>
                  <a:gd name="T20" fmla="*/ 26 w 26"/>
                  <a:gd name="T21" fmla="*/ 61 h 62"/>
                  <a:gd name="T22" fmla="*/ 26 w 26"/>
                  <a:gd name="T23" fmla="*/ 0 h 62"/>
                  <a:gd name="T24" fmla="*/ 18 w 26"/>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2">
                    <a:moveTo>
                      <a:pt x="18" y="0"/>
                    </a:moveTo>
                    <a:cubicBezTo>
                      <a:pt x="15" y="2"/>
                      <a:pt x="13" y="4"/>
                      <a:pt x="10" y="5"/>
                    </a:cubicBezTo>
                    <a:cubicBezTo>
                      <a:pt x="6" y="6"/>
                      <a:pt x="4" y="8"/>
                      <a:pt x="0" y="9"/>
                    </a:cubicBezTo>
                    <a:cubicBezTo>
                      <a:pt x="0" y="9"/>
                      <a:pt x="0" y="9"/>
                      <a:pt x="0" y="20"/>
                    </a:cubicBezTo>
                    <a:cubicBezTo>
                      <a:pt x="1" y="20"/>
                      <a:pt x="2" y="20"/>
                      <a:pt x="4" y="20"/>
                    </a:cubicBezTo>
                    <a:cubicBezTo>
                      <a:pt x="5" y="19"/>
                      <a:pt x="5" y="19"/>
                      <a:pt x="7" y="18"/>
                    </a:cubicBezTo>
                    <a:cubicBezTo>
                      <a:pt x="8" y="18"/>
                      <a:pt x="9" y="17"/>
                      <a:pt x="10" y="16"/>
                    </a:cubicBezTo>
                    <a:cubicBezTo>
                      <a:pt x="11" y="16"/>
                      <a:pt x="12" y="16"/>
                      <a:pt x="13" y="15"/>
                    </a:cubicBezTo>
                    <a:cubicBezTo>
                      <a:pt x="13" y="15"/>
                      <a:pt x="13" y="15"/>
                      <a:pt x="13" y="62"/>
                    </a:cubicBezTo>
                    <a:cubicBezTo>
                      <a:pt x="13" y="62"/>
                      <a:pt x="13" y="62"/>
                      <a:pt x="19" y="62"/>
                    </a:cubicBezTo>
                    <a:cubicBezTo>
                      <a:pt x="22" y="62"/>
                      <a:pt x="24" y="62"/>
                      <a:pt x="26" y="61"/>
                    </a:cubicBezTo>
                    <a:cubicBezTo>
                      <a:pt x="26" y="58"/>
                      <a:pt x="26" y="46"/>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4" name="Freeform 418"/>
              <p:cNvSpPr>
                <a:spLocks/>
              </p:cNvSpPr>
              <p:nvPr/>
            </p:nvSpPr>
            <p:spPr bwMode="auto">
              <a:xfrm>
                <a:off x="1186835" y="6714607"/>
                <a:ext cx="52154" cy="107745"/>
              </a:xfrm>
              <a:custGeom>
                <a:avLst/>
                <a:gdLst>
                  <a:gd name="T0" fmla="*/ 18 w 27"/>
                  <a:gd name="T1" fmla="*/ 0 h 56"/>
                  <a:gd name="T2" fmla="*/ 10 w 27"/>
                  <a:gd name="T3" fmla="*/ 5 h 56"/>
                  <a:gd name="T4" fmla="*/ 0 w 27"/>
                  <a:gd name="T5" fmla="*/ 9 h 56"/>
                  <a:gd name="T6" fmla="*/ 0 w 27"/>
                  <a:gd name="T7" fmla="*/ 20 h 56"/>
                  <a:gd name="T8" fmla="*/ 4 w 27"/>
                  <a:gd name="T9" fmla="*/ 20 h 56"/>
                  <a:gd name="T10" fmla="*/ 8 w 27"/>
                  <a:gd name="T11" fmla="*/ 18 h 56"/>
                  <a:gd name="T12" fmla="*/ 10 w 27"/>
                  <a:gd name="T13" fmla="*/ 16 h 56"/>
                  <a:gd name="T14" fmla="*/ 13 w 27"/>
                  <a:gd name="T15" fmla="*/ 15 h 56"/>
                  <a:gd name="T16" fmla="*/ 13 w 27"/>
                  <a:gd name="T17" fmla="*/ 56 h 56"/>
                  <a:gd name="T18" fmla="*/ 27 w 27"/>
                  <a:gd name="T19" fmla="*/ 52 h 56"/>
                  <a:gd name="T20" fmla="*/ 27 w 27"/>
                  <a:gd name="T21" fmla="*/ 0 h 56"/>
                  <a:gd name="T22" fmla="*/ 18 w 27"/>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6">
                    <a:moveTo>
                      <a:pt x="18" y="0"/>
                    </a:move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8" y="18"/>
                      <a:pt x="9" y="17"/>
                      <a:pt x="10" y="16"/>
                    </a:cubicBezTo>
                    <a:cubicBezTo>
                      <a:pt x="11" y="16"/>
                      <a:pt x="12" y="16"/>
                      <a:pt x="13" y="15"/>
                    </a:cubicBezTo>
                    <a:cubicBezTo>
                      <a:pt x="13" y="15"/>
                      <a:pt x="13" y="15"/>
                      <a:pt x="13" y="56"/>
                    </a:cubicBezTo>
                    <a:cubicBezTo>
                      <a:pt x="18" y="55"/>
                      <a:pt x="22" y="54"/>
                      <a:pt x="27" y="52"/>
                    </a:cubicBezTo>
                    <a:cubicBezTo>
                      <a:pt x="27" y="44"/>
                      <a:pt x="27" y="29"/>
                      <a:pt x="27"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5" name="Freeform 133"/>
              <p:cNvSpPr>
                <a:spLocks noChangeAspect="1" noEditPoints="1"/>
              </p:cNvSpPr>
              <p:nvPr/>
            </p:nvSpPr>
            <p:spPr bwMode="black">
              <a:xfrm>
                <a:off x="389675" y="4522017"/>
                <a:ext cx="251170" cy="252044"/>
              </a:xfrm>
              <a:custGeom>
                <a:avLst/>
                <a:gdLst>
                  <a:gd name="T0" fmla="*/ 902 w 1099"/>
                  <a:gd name="T1" fmla="*/ 0 h 1099"/>
                  <a:gd name="T2" fmla="*/ 197 w 1099"/>
                  <a:gd name="T3" fmla="*/ 0 h 1099"/>
                  <a:gd name="T4" fmla="*/ 0 w 1099"/>
                  <a:gd name="T5" fmla="*/ 197 h 1099"/>
                  <a:gd name="T6" fmla="*/ 0 w 1099"/>
                  <a:gd name="T7" fmla="*/ 902 h 1099"/>
                  <a:gd name="T8" fmla="*/ 197 w 1099"/>
                  <a:gd name="T9" fmla="*/ 1099 h 1099"/>
                  <a:gd name="T10" fmla="*/ 902 w 1099"/>
                  <a:gd name="T11" fmla="*/ 1099 h 1099"/>
                  <a:gd name="T12" fmla="*/ 1099 w 1099"/>
                  <a:gd name="T13" fmla="*/ 902 h 1099"/>
                  <a:gd name="T14" fmla="*/ 1099 w 1099"/>
                  <a:gd name="T15" fmla="*/ 197 h 1099"/>
                  <a:gd name="T16" fmla="*/ 902 w 1099"/>
                  <a:gd name="T17" fmla="*/ 0 h 1099"/>
                  <a:gd name="T18" fmla="*/ 932 w 1099"/>
                  <a:gd name="T19" fmla="*/ 285 h 1099"/>
                  <a:gd name="T20" fmla="*/ 859 w 1099"/>
                  <a:gd name="T21" fmla="*/ 285 h 1099"/>
                  <a:gd name="T22" fmla="*/ 793 w 1099"/>
                  <a:gd name="T23" fmla="*/ 351 h 1099"/>
                  <a:gd name="T24" fmla="*/ 793 w 1099"/>
                  <a:gd name="T25" fmla="*/ 400 h 1099"/>
                  <a:gd name="T26" fmla="*/ 932 w 1099"/>
                  <a:gd name="T27" fmla="*/ 400 h 1099"/>
                  <a:gd name="T28" fmla="*/ 932 w 1099"/>
                  <a:gd name="T29" fmla="*/ 550 h 1099"/>
                  <a:gd name="T30" fmla="*/ 793 w 1099"/>
                  <a:gd name="T31" fmla="*/ 550 h 1099"/>
                  <a:gd name="T32" fmla="*/ 793 w 1099"/>
                  <a:gd name="T33" fmla="*/ 1010 h 1099"/>
                  <a:gd name="T34" fmla="*/ 596 w 1099"/>
                  <a:gd name="T35" fmla="*/ 1010 h 1099"/>
                  <a:gd name="T36" fmla="*/ 596 w 1099"/>
                  <a:gd name="T37" fmla="*/ 550 h 1099"/>
                  <a:gd name="T38" fmla="*/ 470 w 1099"/>
                  <a:gd name="T39" fmla="*/ 550 h 1099"/>
                  <a:gd name="T40" fmla="*/ 470 w 1099"/>
                  <a:gd name="T41" fmla="*/ 400 h 1099"/>
                  <a:gd name="T42" fmla="*/ 596 w 1099"/>
                  <a:gd name="T43" fmla="*/ 400 h 1099"/>
                  <a:gd name="T44" fmla="*/ 596 w 1099"/>
                  <a:gd name="T45" fmla="*/ 311 h 1099"/>
                  <a:gd name="T46" fmla="*/ 772 w 1099"/>
                  <a:gd name="T47" fmla="*/ 135 h 1099"/>
                  <a:gd name="T48" fmla="*/ 932 w 1099"/>
                  <a:gd name="T49" fmla="*/ 135 h 1099"/>
                  <a:gd name="T50" fmla="*/ 932 w 1099"/>
                  <a:gd name="T51" fmla="*/ 285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9" h="1099">
                    <a:moveTo>
                      <a:pt x="902" y="0"/>
                    </a:moveTo>
                    <a:cubicBezTo>
                      <a:pt x="197" y="0"/>
                      <a:pt x="197" y="0"/>
                      <a:pt x="197" y="0"/>
                    </a:cubicBezTo>
                    <a:cubicBezTo>
                      <a:pt x="88" y="0"/>
                      <a:pt x="0" y="88"/>
                      <a:pt x="0" y="197"/>
                    </a:cubicBezTo>
                    <a:cubicBezTo>
                      <a:pt x="0" y="902"/>
                      <a:pt x="0" y="902"/>
                      <a:pt x="0" y="902"/>
                    </a:cubicBezTo>
                    <a:cubicBezTo>
                      <a:pt x="0" y="1010"/>
                      <a:pt x="88" y="1099"/>
                      <a:pt x="197" y="1099"/>
                    </a:cubicBezTo>
                    <a:cubicBezTo>
                      <a:pt x="902" y="1099"/>
                      <a:pt x="902" y="1099"/>
                      <a:pt x="902" y="1099"/>
                    </a:cubicBezTo>
                    <a:cubicBezTo>
                      <a:pt x="1010" y="1099"/>
                      <a:pt x="1099" y="1010"/>
                      <a:pt x="1099" y="902"/>
                    </a:cubicBezTo>
                    <a:cubicBezTo>
                      <a:pt x="1099" y="197"/>
                      <a:pt x="1099" y="197"/>
                      <a:pt x="1099" y="197"/>
                    </a:cubicBezTo>
                    <a:cubicBezTo>
                      <a:pt x="1099" y="88"/>
                      <a:pt x="1010" y="0"/>
                      <a:pt x="902" y="0"/>
                    </a:cubicBezTo>
                    <a:close/>
                    <a:moveTo>
                      <a:pt x="932" y="285"/>
                    </a:moveTo>
                    <a:cubicBezTo>
                      <a:pt x="932" y="285"/>
                      <a:pt x="932" y="285"/>
                      <a:pt x="859" y="285"/>
                    </a:cubicBezTo>
                    <a:cubicBezTo>
                      <a:pt x="822" y="285"/>
                      <a:pt x="793" y="314"/>
                      <a:pt x="793" y="351"/>
                    </a:cubicBezTo>
                    <a:cubicBezTo>
                      <a:pt x="793" y="351"/>
                      <a:pt x="793" y="351"/>
                      <a:pt x="793" y="400"/>
                    </a:cubicBezTo>
                    <a:cubicBezTo>
                      <a:pt x="793" y="400"/>
                      <a:pt x="793" y="400"/>
                      <a:pt x="932" y="400"/>
                    </a:cubicBezTo>
                    <a:cubicBezTo>
                      <a:pt x="932" y="400"/>
                      <a:pt x="932" y="400"/>
                      <a:pt x="932" y="550"/>
                    </a:cubicBezTo>
                    <a:cubicBezTo>
                      <a:pt x="932" y="550"/>
                      <a:pt x="932" y="550"/>
                      <a:pt x="793" y="550"/>
                    </a:cubicBezTo>
                    <a:cubicBezTo>
                      <a:pt x="793" y="550"/>
                      <a:pt x="793" y="550"/>
                      <a:pt x="793" y="1010"/>
                    </a:cubicBezTo>
                    <a:cubicBezTo>
                      <a:pt x="793" y="1010"/>
                      <a:pt x="793" y="1010"/>
                      <a:pt x="596" y="1010"/>
                    </a:cubicBezTo>
                    <a:cubicBezTo>
                      <a:pt x="596" y="1010"/>
                      <a:pt x="596" y="1010"/>
                      <a:pt x="596" y="550"/>
                    </a:cubicBezTo>
                    <a:cubicBezTo>
                      <a:pt x="596" y="550"/>
                      <a:pt x="596" y="550"/>
                      <a:pt x="470" y="550"/>
                    </a:cubicBezTo>
                    <a:cubicBezTo>
                      <a:pt x="470" y="550"/>
                      <a:pt x="470" y="550"/>
                      <a:pt x="470" y="400"/>
                    </a:cubicBezTo>
                    <a:cubicBezTo>
                      <a:pt x="470" y="400"/>
                      <a:pt x="470" y="400"/>
                      <a:pt x="596" y="400"/>
                    </a:cubicBezTo>
                    <a:cubicBezTo>
                      <a:pt x="596" y="400"/>
                      <a:pt x="596" y="400"/>
                      <a:pt x="596" y="311"/>
                    </a:cubicBezTo>
                    <a:cubicBezTo>
                      <a:pt x="596" y="214"/>
                      <a:pt x="675" y="135"/>
                      <a:pt x="772" y="135"/>
                    </a:cubicBezTo>
                    <a:cubicBezTo>
                      <a:pt x="772" y="135"/>
                      <a:pt x="772" y="135"/>
                      <a:pt x="932" y="135"/>
                    </a:cubicBezTo>
                    <a:cubicBezTo>
                      <a:pt x="932" y="135"/>
                      <a:pt x="932" y="135"/>
                      <a:pt x="932" y="285"/>
                    </a:cubicBezTo>
                    <a:close/>
                  </a:path>
                </a:pathLst>
              </a:custGeom>
              <a:solidFill>
                <a:srgbClr val="505050"/>
              </a:solidFill>
              <a:ln w="952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106" name="Freeform 31"/>
              <p:cNvSpPr>
                <a:spLocks noChangeAspect="1" noEditPoints="1"/>
              </p:cNvSpPr>
              <p:nvPr/>
            </p:nvSpPr>
            <p:spPr bwMode="auto">
              <a:xfrm>
                <a:off x="1257732" y="6575036"/>
                <a:ext cx="176343" cy="176818"/>
              </a:xfrm>
              <a:custGeom>
                <a:avLst/>
                <a:gdLst>
                  <a:gd name="T0" fmla="*/ 336 w 403"/>
                  <a:gd name="T1" fmla="*/ 0 h 404"/>
                  <a:gd name="T2" fmla="*/ 67 w 403"/>
                  <a:gd name="T3" fmla="*/ 0 h 404"/>
                  <a:gd name="T4" fmla="*/ 0 w 403"/>
                  <a:gd name="T5" fmla="*/ 67 h 404"/>
                  <a:gd name="T6" fmla="*/ 0 w 403"/>
                  <a:gd name="T7" fmla="*/ 336 h 404"/>
                  <a:gd name="T8" fmla="*/ 67 w 403"/>
                  <a:gd name="T9" fmla="*/ 404 h 404"/>
                  <a:gd name="T10" fmla="*/ 336 w 403"/>
                  <a:gd name="T11" fmla="*/ 404 h 404"/>
                  <a:gd name="T12" fmla="*/ 403 w 403"/>
                  <a:gd name="T13" fmla="*/ 336 h 404"/>
                  <a:gd name="T14" fmla="*/ 403 w 403"/>
                  <a:gd name="T15" fmla="*/ 67 h 404"/>
                  <a:gd name="T16" fmla="*/ 336 w 403"/>
                  <a:gd name="T17" fmla="*/ 0 h 404"/>
                  <a:gd name="T18" fmla="*/ 310 w 403"/>
                  <a:gd name="T19" fmla="*/ 112 h 404"/>
                  <a:gd name="T20" fmla="*/ 330 w 403"/>
                  <a:gd name="T21" fmla="*/ 118 h 404"/>
                  <a:gd name="T22" fmla="*/ 325 w 403"/>
                  <a:gd name="T23" fmla="*/ 138 h 404"/>
                  <a:gd name="T24" fmla="*/ 241 w 403"/>
                  <a:gd name="T25" fmla="*/ 169 h 404"/>
                  <a:gd name="T26" fmla="*/ 310 w 403"/>
                  <a:gd name="T27" fmla="*/ 112 h 404"/>
                  <a:gd name="T28" fmla="*/ 233 w 403"/>
                  <a:gd name="T29" fmla="*/ 102 h 404"/>
                  <a:gd name="T30" fmla="*/ 232 w 403"/>
                  <a:gd name="T31" fmla="*/ 102 h 404"/>
                  <a:gd name="T32" fmla="*/ 233 w 403"/>
                  <a:gd name="T33" fmla="*/ 102 h 404"/>
                  <a:gd name="T34" fmla="*/ 232 w 403"/>
                  <a:gd name="T35" fmla="*/ 105 h 404"/>
                  <a:gd name="T36" fmla="*/ 163 w 403"/>
                  <a:gd name="T37" fmla="*/ 277 h 404"/>
                  <a:gd name="T38" fmla="*/ 102 w 403"/>
                  <a:gd name="T39" fmla="*/ 329 h 404"/>
                  <a:gd name="T40" fmla="*/ 86 w 403"/>
                  <a:gd name="T41" fmla="*/ 328 h 404"/>
                  <a:gd name="T42" fmla="*/ 77 w 403"/>
                  <a:gd name="T43" fmla="*/ 311 h 404"/>
                  <a:gd name="T44" fmla="*/ 91 w 403"/>
                  <a:gd name="T45" fmla="*/ 301 h 404"/>
                  <a:gd name="T46" fmla="*/ 100 w 403"/>
                  <a:gd name="T47" fmla="*/ 301 h 404"/>
                  <a:gd name="T48" fmla="*/ 134 w 403"/>
                  <a:gd name="T49" fmla="*/ 271 h 404"/>
                  <a:gd name="T50" fmla="*/ 137 w 403"/>
                  <a:gd name="T51" fmla="*/ 263 h 404"/>
                  <a:gd name="T52" fmla="*/ 72 w 403"/>
                  <a:gd name="T53" fmla="*/ 101 h 404"/>
                  <a:gd name="T54" fmla="*/ 81 w 403"/>
                  <a:gd name="T55" fmla="*/ 81 h 404"/>
                  <a:gd name="T56" fmla="*/ 102 w 403"/>
                  <a:gd name="T57" fmla="*/ 89 h 404"/>
                  <a:gd name="T58" fmla="*/ 102 w 403"/>
                  <a:gd name="T59" fmla="*/ 91 h 404"/>
                  <a:gd name="T60" fmla="*/ 154 w 403"/>
                  <a:gd name="T61" fmla="*/ 222 h 404"/>
                  <a:gd name="T62" fmla="*/ 155 w 403"/>
                  <a:gd name="T63" fmla="*/ 222 h 404"/>
                  <a:gd name="T64" fmla="*/ 204 w 403"/>
                  <a:gd name="T65" fmla="*/ 93 h 404"/>
                  <a:gd name="T66" fmla="*/ 204 w 403"/>
                  <a:gd name="T67" fmla="*/ 92 h 404"/>
                  <a:gd name="T68" fmla="*/ 204 w 403"/>
                  <a:gd name="T69" fmla="*/ 92 h 404"/>
                  <a:gd name="T70" fmla="*/ 223 w 403"/>
                  <a:gd name="T71" fmla="*/ 82 h 404"/>
                  <a:gd name="T72" fmla="*/ 233 w 403"/>
                  <a:gd name="T73" fmla="*/ 102 h 404"/>
                  <a:gd name="T74" fmla="*/ 330 w 403"/>
                  <a:gd name="T75" fmla="*/ 299 h 404"/>
                  <a:gd name="T76" fmla="*/ 310 w 403"/>
                  <a:gd name="T77" fmla="*/ 305 h 404"/>
                  <a:gd name="T78" fmla="*/ 241 w 403"/>
                  <a:gd name="T79" fmla="*/ 247 h 404"/>
                  <a:gd name="T80" fmla="*/ 325 w 403"/>
                  <a:gd name="T81" fmla="*/ 279 h 404"/>
                  <a:gd name="T82" fmla="*/ 330 w 403"/>
                  <a:gd name="T83" fmla="*/ 299 h 404"/>
                  <a:gd name="T84" fmla="*/ 352 w 403"/>
                  <a:gd name="T85" fmla="*/ 222 h 404"/>
                  <a:gd name="T86" fmla="*/ 263 w 403"/>
                  <a:gd name="T87" fmla="*/ 208 h 404"/>
                  <a:gd name="T88" fmla="*/ 352 w 403"/>
                  <a:gd name="T89" fmla="*/ 192 h 404"/>
                  <a:gd name="T90" fmla="*/ 366 w 403"/>
                  <a:gd name="T91" fmla="*/ 207 h 404"/>
                  <a:gd name="T92" fmla="*/ 352 w 403"/>
                  <a:gd name="T93" fmla="*/ 22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3" h="404">
                    <a:moveTo>
                      <a:pt x="336" y="0"/>
                    </a:moveTo>
                    <a:cubicBezTo>
                      <a:pt x="67" y="0"/>
                      <a:pt x="67" y="0"/>
                      <a:pt x="67" y="0"/>
                    </a:cubicBezTo>
                    <a:cubicBezTo>
                      <a:pt x="30" y="0"/>
                      <a:pt x="0" y="30"/>
                      <a:pt x="0" y="67"/>
                    </a:cubicBezTo>
                    <a:cubicBezTo>
                      <a:pt x="0" y="336"/>
                      <a:pt x="0" y="336"/>
                      <a:pt x="0" y="336"/>
                    </a:cubicBezTo>
                    <a:cubicBezTo>
                      <a:pt x="0" y="374"/>
                      <a:pt x="30" y="404"/>
                      <a:pt x="67" y="404"/>
                    </a:cubicBezTo>
                    <a:cubicBezTo>
                      <a:pt x="336" y="404"/>
                      <a:pt x="336" y="404"/>
                      <a:pt x="336" y="404"/>
                    </a:cubicBezTo>
                    <a:cubicBezTo>
                      <a:pt x="373" y="404"/>
                      <a:pt x="403" y="374"/>
                      <a:pt x="403" y="336"/>
                    </a:cubicBezTo>
                    <a:cubicBezTo>
                      <a:pt x="403" y="67"/>
                      <a:pt x="403" y="67"/>
                      <a:pt x="403" y="67"/>
                    </a:cubicBezTo>
                    <a:cubicBezTo>
                      <a:pt x="403" y="30"/>
                      <a:pt x="373" y="0"/>
                      <a:pt x="336" y="0"/>
                    </a:cubicBezTo>
                    <a:close/>
                    <a:moveTo>
                      <a:pt x="310" y="112"/>
                    </a:moveTo>
                    <a:cubicBezTo>
                      <a:pt x="317" y="108"/>
                      <a:pt x="326" y="110"/>
                      <a:pt x="330" y="118"/>
                    </a:cubicBezTo>
                    <a:cubicBezTo>
                      <a:pt x="335" y="125"/>
                      <a:pt x="332" y="134"/>
                      <a:pt x="325" y="138"/>
                    </a:cubicBezTo>
                    <a:cubicBezTo>
                      <a:pt x="318" y="141"/>
                      <a:pt x="245" y="176"/>
                      <a:pt x="241" y="169"/>
                    </a:cubicBezTo>
                    <a:cubicBezTo>
                      <a:pt x="237" y="161"/>
                      <a:pt x="303" y="115"/>
                      <a:pt x="310" y="112"/>
                    </a:cubicBezTo>
                    <a:close/>
                    <a:moveTo>
                      <a:pt x="233" y="102"/>
                    </a:moveTo>
                    <a:cubicBezTo>
                      <a:pt x="233" y="102"/>
                      <a:pt x="233" y="102"/>
                      <a:pt x="232" y="102"/>
                    </a:cubicBezTo>
                    <a:cubicBezTo>
                      <a:pt x="232" y="102"/>
                      <a:pt x="232" y="102"/>
                      <a:pt x="233" y="102"/>
                    </a:cubicBezTo>
                    <a:cubicBezTo>
                      <a:pt x="232" y="103"/>
                      <a:pt x="232" y="104"/>
                      <a:pt x="232" y="105"/>
                    </a:cubicBezTo>
                    <a:cubicBezTo>
                      <a:pt x="229" y="112"/>
                      <a:pt x="163" y="277"/>
                      <a:pt x="163" y="277"/>
                    </a:cubicBezTo>
                    <a:cubicBezTo>
                      <a:pt x="150" y="308"/>
                      <a:pt x="138" y="329"/>
                      <a:pt x="102" y="329"/>
                    </a:cubicBezTo>
                    <a:cubicBezTo>
                      <a:pt x="97" y="329"/>
                      <a:pt x="92" y="329"/>
                      <a:pt x="86" y="328"/>
                    </a:cubicBezTo>
                    <a:cubicBezTo>
                      <a:pt x="79" y="325"/>
                      <a:pt x="75" y="319"/>
                      <a:pt x="77" y="311"/>
                    </a:cubicBezTo>
                    <a:cubicBezTo>
                      <a:pt x="79" y="305"/>
                      <a:pt x="85" y="300"/>
                      <a:pt x="91" y="301"/>
                    </a:cubicBezTo>
                    <a:cubicBezTo>
                      <a:pt x="92" y="301"/>
                      <a:pt x="98" y="301"/>
                      <a:pt x="100" y="301"/>
                    </a:cubicBezTo>
                    <a:cubicBezTo>
                      <a:pt x="120" y="301"/>
                      <a:pt x="128" y="289"/>
                      <a:pt x="134" y="271"/>
                    </a:cubicBezTo>
                    <a:cubicBezTo>
                      <a:pt x="134" y="271"/>
                      <a:pt x="134" y="271"/>
                      <a:pt x="137" y="263"/>
                    </a:cubicBezTo>
                    <a:cubicBezTo>
                      <a:pt x="137" y="263"/>
                      <a:pt x="78" y="117"/>
                      <a:pt x="72" y="101"/>
                    </a:cubicBezTo>
                    <a:cubicBezTo>
                      <a:pt x="69" y="92"/>
                      <a:pt x="73" y="84"/>
                      <a:pt x="81" y="81"/>
                    </a:cubicBezTo>
                    <a:cubicBezTo>
                      <a:pt x="89" y="78"/>
                      <a:pt x="98" y="82"/>
                      <a:pt x="102" y="89"/>
                    </a:cubicBezTo>
                    <a:cubicBezTo>
                      <a:pt x="102" y="89"/>
                      <a:pt x="102" y="89"/>
                      <a:pt x="102" y="91"/>
                    </a:cubicBezTo>
                    <a:cubicBezTo>
                      <a:pt x="102" y="91"/>
                      <a:pt x="102" y="91"/>
                      <a:pt x="154" y="222"/>
                    </a:cubicBezTo>
                    <a:cubicBezTo>
                      <a:pt x="154" y="222"/>
                      <a:pt x="154" y="222"/>
                      <a:pt x="155" y="222"/>
                    </a:cubicBezTo>
                    <a:cubicBezTo>
                      <a:pt x="155" y="222"/>
                      <a:pt x="199" y="107"/>
                      <a:pt x="204" y="93"/>
                    </a:cubicBezTo>
                    <a:cubicBezTo>
                      <a:pt x="204" y="93"/>
                      <a:pt x="204" y="93"/>
                      <a:pt x="204" y="92"/>
                    </a:cubicBezTo>
                    <a:cubicBezTo>
                      <a:pt x="204" y="92"/>
                      <a:pt x="204" y="92"/>
                      <a:pt x="204" y="92"/>
                    </a:cubicBezTo>
                    <a:cubicBezTo>
                      <a:pt x="207" y="84"/>
                      <a:pt x="216" y="80"/>
                      <a:pt x="223" y="82"/>
                    </a:cubicBezTo>
                    <a:cubicBezTo>
                      <a:pt x="231" y="85"/>
                      <a:pt x="235" y="93"/>
                      <a:pt x="233" y="102"/>
                    </a:cubicBezTo>
                    <a:close/>
                    <a:moveTo>
                      <a:pt x="330" y="299"/>
                    </a:moveTo>
                    <a:cubicBezTo>
                      <a:pt x="326" y="306"/>
                      <a:pt x="317" y="309"/>
                      <a:pt x="310" y="305"/>
                    </a:cubicBezTo>
                    <a:cubicBezTo>
                      <a:pt x="303" y="300"/>
                      <a:pt x="237" y="254"/>
                      <a:pt x="241" y="247"/>
                    </a:cubicBezTo>
                    <a:cubicBezTo>
                      <a:pt x="245" y="240"/>
                      <a:pt x="318" y="274"/>
                      <a:pt x="325" y="279"/>
                    </a:cubicBezTo>
                    <a:cubicBezTo>
                      <a:pt x="332" y="283"/>
                      <a:pt x="335" y="292"/>
                      <a:pt x="330" y="299"/>
                    </a:cubicBezTo>
                    <a:close/>
                    <a:moveTo>
                      <a:pt x="352" y="222"/>
                    </a:moveTo>
                    <a:cubicBezTo>
                      <a:pt x="343" y="222"/>
                      <a:pt x="263" y="217"/>
                      <a:pt x="263" y="208"/>
                    </a:cubicBezTo>
                    <a:cubicBezTo>
                      <a:pt x="263" y="200"/>
                      <a:pt x="343" y="192"/>
                      <a:pt x="352" y="192"/>
                    </a:cubicBezTo>
                    <a:cubicBezTo>
                      <a:pt x="360" y="192"/>
                      <a:pt x="366" y="199"/>
                      <a:pt x="366" y="207"/>
                    </a:cubicBezTo>
                    <a:cubicBezTo>
                      <a:pt x="366" y="215"/>
                      <a:pt x="360" y="222"/>
                      <a:pt x="352" y="222"/>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107" name="Freeform 109"/>
              <p:cNvSpPr>
                <a:spLocks noEditPoints="1"/>
              </p:cNvSpPr>
              <p:nvPr/>
            </p:nvSpPr>
            <p:spPr bwMode="auto">
              <a:xfrm>
                <a:off x="1074979" y="4673486"/>
                <a:ext cx="219481" cy="396382"/>
              </a:xfrm>
              <a:custGeom>
                <a:avLst/>
                <a:gdLst>
                  <a:gd name="T0" fmla="*/ 134 w 134"/>
                  <a:gd name="T1" fmla="*/ 231 h 241"/>
                  <a:gd name="T2" fmla="*/ 134 w 134"/>
                  <a:gd name="T3" fmla="*/ 11 h 241"/>
                  <a:gd name="T4" fmla="*/ 124 w 134"/>
                  <a:gd name="T5" fmla="*/ 0 h 241"/>
                  <a:gd name="T6" fmla="*/ 11 w 134"/>
                  <a:gd name="T7" fmla="*/ 0 h 241"/>
                  <a:gd name="T8" fmla="*/ 0 w 134"/>
                  <a:gd name="T9" fmla="*/ 11 h 241"/>
                  <a:gd name="T10" fmla="*/ 0 w 134"/>
                  <a:gd name="T11" fmla="*/ 231 h 241"/>
                  <a:gd name="T12" fmla="*/ 11 w 134"/>
                  <a:gd name="T13" fmla="*/ 241 h 241"/>
                  <a:gd name="T14" fmla="*/ 124 w 134"/>
                  <a:gd name="T15" fmla="*/ 241 h 241"/>
                  <a:gd name="T16" fmla="*/ 134 w 134"/>
                  <a:gd name="T17" fmla="*/ 231 h 241"/>
                  <a:gd name="T18" fmla="*/ 32 w 134"/>
                  <a:gd name="T19" fmla="*/ 13 h 241"/>
                  <a:gd name="T20" fmla="*/ 102 w 134"/>
                  <a:gd name="T21" fmla="*/ 13 h 241"/>
                  <a:gd name="T22" fmla="*/ 105 w 134"/>
                  <a:gd name="T23" fmla="*/ 16 h 241"/>
                  <a:gd name="T24" fmla="*/ 102 w 134"/>
                  <a:gd name="T25" fmla="*/ 17 h 241"/>
                  <a:gd name="T26" fmla="*/ 32 w 134"/>
                  <a:gd name="T27" fmla="*/ 17 h 241"/>
                  <a:gd name="T28" fmla="*/ 30 w 134"/>
                  <a:gd name="T29" fmla="*/ 16 h 241"/>
                  <a:gd name="T30" fmla="*/ 32 w 134"/>
                  <a:gd name="T31" fmla="*/ 13 h 241"/>
                  <a:gd name="T32" fmla="*/ 7 w 134"/>
                  <a:gd name="T33" fmla="*/ 34 h 241"/>
                  <a:gd name="T34" fmla="*/ 127 w 134"/>
                  <a:gd name="T35" fmla="*/ 34 h 241"/>
                  <a:gd name="T36" fmla="*/ 127 w 134"/>
                  <a:gd name="T37" fmla="*/ 206 h 241"/>
                  <a:gd name="T38" fmla="*/ 7 w 134"/>
                  <a:gd name="T39" fmla="*/ 206 h 241"/>
                  <a:gd name="T40" fmla="*/ 7 w 134"/>
                  <a:gd name="T41" fmla="*/ 34 h 241"/>
                  <a:gd name="T42" fmla="*/ 18 w 134"/>
                  <a:gd name="T43" fmla="*/ 228 h 241"/>
                  <a:gd name="T44" fmla="*/ 11 w 134"/>
                  <a:gd name="T45" fmla="*/ 228 h 241"/>
                  <a:gd name="T46" fmla="*/ 7 w 134"/>
                  <a:gd name="T47" fmla="*/ 224 h 241"/>
                  <a:gd name="T48" fmla="*/ 11 w 134"/>
                  <a:gd name="T49" fmla="*/ 220 h 241"/>
                  <a:gd name="T50" fmla="*/ 18 w 134"/>
                  <a:gd name="T51" fmla="*/ 220 h 241"/>
                  <a:gd name="T52" fmla="*/ 21 w 134"/>
                  <a:gd name="T53" fmla="*/ 224 h 241"/>
                  <a:gd name="T54" fmla="*/ 18 w 134"/>
                  <a:gd name="T55" fmla="*/ 228 h 241"/>
                  <a:gd name="T56" fmla="*/ 75 w 134"/>
                  <a:gd name="T57" fmla="*/ 232 h 241"/>
                  <a:gd name="T58" fmla="*/ 61 w 134"/>
                  <a:gd name="T59" fmla="*/ 232 h 241"/>
                  <a:gd name="T60" fmla="*/ 54 w 134"/>
                  <a:gd name="T61" fmla="*/ 224 h 241"/>
                  <a:gd name="T62" fmla="*/ 61 w 134"/>
                  <a:gd name="T63" fmla="*/ 216 h 241"/>
                  <a:gd name="T64" fmla="*/ 75 w 134"/>
                  <a:gd name="T65" fmla="*/ 216 h 241"/>
                  <a:gd name="T66" fmla="*/ 82 w 134"/>
                  <a:gd name="T67" fmla="*/ 224 h 241"/>
                  <a:gd name="T68" fmla="*/ 75 w 134"/>
                  <a:gd name="T69" fmla="*/ 232 h 241"/>
                  <a:gd name="T70" fmla="*/ 117 w 134"/>
                  <a:gd name="T71" fmla="*/ 228 h 241"/>
                  <a:gd name="T72" fmla="*/ 113 w 134"/>
                  <a:gd name="T73" fmla="*/ 224 h 241"/>
                  <a:gd name="T74" fmla="*/ 117 w 134"/>
                  <a:gd name="T75" fmla="*/ 220 h 241"/>
                  <a:gd name="T76" fmla="*/ 123 w 134"/>
                  <a:gd name="T77" fmla="*/ 220 h 241"/>
                  <a:gd name="T78" fmla="*/ 127 w 134"/>
                  <a:gd name="T79" fmla="*/ 224 h 241"/>
                  <a:gd name="T80" fmla="*/ 123 w 134"/>
                  <a:gd name="T81" fmla="*/ 228 h 241"/>
                  <a:gd name="T82" fmla="*/ 117 w 134"/>
                  <a:gd name="T83" fmla="*/ 2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241">
                    <a:moveTo>
                      <a:pt x="134" y="231"/>
                    </a:moveTo>
                    <a:cubicBezTo>
                      <a:pt x="134" y="11"/>
                      <a:pt x="134" y="11"/>
                      <a:pt x="134" y="11"/>
                    </a:cubicBezTo>
                    <a:cubicBezTo>
                      <a:pt x="134" y="5"/>
                      <a:pt x="129" y="0"/>
                      <a:pt x="124" y="0"/>
                    </a:cubicBezTo>
                    <a:cubicBezTo>
                      <a:pt x="124" y="0"/>
                      <a:pt x="124" y="0"/>
                      <a:pt x="11" y="0"/>
                    </a:cubicBezTo>
                    <a:cubicBezTo>
                      <a:pt x="5" y="0"/>
                      <a:pt x="0" y="5"/>
                      <a:pt x="0" y="11"/>
                    </a:cubicBezTo>
                    <a:cubicBezTo>
                      <a:pt x="0" y="11"/>
                      <a:pt x="0" y="11"/>
                      <a:pt x="0" y="231"/>
                    </a:cubicBezTo>
                    <a:cubicBezTo>
                      <a:pt x="0" y="237"/>
                      <a:pt x="5" y="241"/>
                      <a:pt x="11" y="241"/>
                    </a:cubicBezTo>
                    <a:cubicBezTo>
                      <a:pt x="11" y="241"/>
                      <a:pt x="11" y="241"/>
                      <a:pt x="124" y="241"/>
                    </a:cubicBezTo>
                    <a:cubicBezTo>
                      <a:pt x="129" y="241"/>
                      <a:pt x="134" y="237"/>
                      <a:pt x="134" y="231"/>
                    </a:cubicBezTo>
                    <a:close/>
                    <a:moveTo>
                      <a:pt x="32" y="13"/>
                    </a:moveTo>
                    <a:cubicBezTo>
                      <a:pt x="102" y="13"/>
                      <a:pt x="102" y="13"/>
                      <a:pt x="102" y="13"/>
                    </a:cubicBezTo>
                    <a:cubicBezTo>
                      <a:pt x="103" y="13"/>
                      <a:pt x="105" y="14"/>
                      <a:pt x="105" y="16"/>
                    </a:cubicBezTo>
                    <a:cubicBezTo>
                      <a:pt x="105" y="17"/>
                      <a:pt x="103" y="17"/>
                      <a:pt x="102" y="17"/>
                    </a:cubicBezTo>
                    <a:cubicBezTo>
                      <a:pt x="32" y="17"/>
                      <a:pt x="32" y="17"/>
                      <a:pt x="32" y="17"/>
                    </a:cubicBezTo>
                    <a:cubicBezTo>
                      <a:pt x="31" y="17"/>
                      <a:pt x="30" y="17"/>
                      <a:pt x="30" y="16"/>
                    </a:cubicBezTo>
                    <a:cubicBezTo>
                      <a:pt x="30" y="14"/>
                      <a:pt x="31" y="13"/>
                      <a:pt x="32" y="13"/>
                    </a:cubicBezTo>
                    <a:close/>
                    <a:moveTo>
                      <a:pt x="7" y="34"/>
                    </a:moveTo>
                    <a:cubicBezTo>
                      <a:pt x="127" y="34"/>
                      <a:pt x="127" y="34"/>
                      <a:pt x="127" y="34"/>
                    </a:cubicBezTo>
                    <a:cubicBezTo>
                      <a:pt x="127" y="206"/>
                      <a:pt x="127" y="206"/>
                      <a:pt x="127" y="206"/>
                    </a:cubicBezTo>
                    <a:cubicBezTo>
                      <a:pt x="7" y="206"/>
                      <a:pt x="7" y="206"/>
                      <a:pt x="7" y="206"/>
                    </a:cubicBezTo>
                    <a:lnTo>
                      <a:pt x="7" y="34"/>
                    </a:lnTo>
                    <a:close/>
                    <a:moveTo>
                      <a:pt x="18" y="228"/>
                    </a:moveTo>
                    <a:cubicBezTo>
                      <a:pt x="11" y="228"/>
                      <a:pt x="11" y="228"/>
                      <a:pt x="11" y="228"/>
                    </a:cubicBezTo>
                    <a:cubicBezTo>
                      <a:pt x="9" y="228"/>
                      <a:pt x="7" y="226"/>
                      <a:pt x="7" y="224"/>
                    </a:cubicBezTo>
                    <a:cubicBezTo>
                      <a:pt x="7" y="223"/>
                      <a:pt x="9" y="220"/>
                      <a:pt x="11" y="220"/>
                    </a:cubicBezTo>
                    <a:cubicBezTo>
                      <a:pt x="18" y="220"/>
                      <a:pt x="18" y="220"/>
                      <a:pt x="18" y="220"/>
                    </a:cubicBezTo>
                    <a:cubicBezTo>
                      <a:pt x="19" y="220"/>
                      <a:pt x="21" y="223"/>
                      <a:pt x="21" y="224"/>
                    </a:cubicBezTo>
                    <a:cubicBezTo>
                      <a:pt x="21" y="226"/>
                      <a:pt x="19" y="228"/>
                      <a:pt x="18" y="228"/>
                    </a:cubicBezTo>
                    <a:close/>
                    <a:moveTo>
                      <a:pt x="75" y="232"/>
                    </a:moveTo>
                    <a:cubicBezTo>
                      <a:pt x="61" y="232"/>
                      <a:pt x="61" y="232"/>
                      <a:pt x="61" y="232"/>
                    </a:cubicBezTo>
                    <a:cubicBezTo>
                      <a:pt x="56" y="232"/>
                      <a:pt x="54" y="229"/>
                      <a:pt x="54" y="224"/>
                    </a:cubicBezTo>
                    <a:cubicBezTo>
                      <a:pt x="54" y="220"/>
                      <a:pt x="56" y="216"/>
                      <a:pt x="61" y="216"/>
                    </a:cubicBezTo>
                    <a:cubicBezTo>
                      <a:pt x="75" y="216"/>
                      <a:pt x="75" y="216"/>
                      <a:pt x="75" y="216"/>
                    </a:cubicBezTo>
                    <a:cubicBezTo>
                      <a:pt x="78" y="216"/>
                      <a:pt x="82" y="220"/>
                      <a:pt x="82" y="224"/>
                    </a:cubicBezTo>
                    <a:cubicBezTo>
                      <a:pt x="82" y="229"/>
                      <a:pt x="78" y="232"/>
                      <a:pt x="75" y="232"/>
                    </a:cubicBezTo>
                    <a:close/>
                    <a:moveTo>
                      <a:pt x="117" y="228"/>
                    </a:moveTo>
                    <a:cubicBezTo>
                      <a:pt x="116" y="228"/>
                      <a:pt x="113" y="226"/>
                      <a:pt x="113" y="224"/>
                    </a:cubicBezTo>
                    <a:cubicBezTo>
                      <a:pt x="113" y="223"/>
                      <a:pt x="116" y="220"/>
                      <a:pt x="117" y="220"/>
                    </a:cubicBezTo>
                    <a:cubicBezTo>
                      <a:pt x="123" y="220"/>
                      <a:pt x="123" y="220"/>
                      <a:pt x="123" y="220"/>
                    </a:cubicBezTo>
                    <a:cubicBezTo>
                      <a:pt x="126" y="220"/>
                      <a:pt x="127" y="223"/>
                      <a:pt x="127" y="224"/>
                    </a:cubicBezTo>
                    <a:cubicBezTo>
                      <a:pt x="127" y="226"/>
                      <a:pt x="126" y="228"/>
                      <a:pt x="123" y="228"/>
                    </a:cubicBezTo>
                    <a:cubicBezTo>
                      <a:pt x="117" y="228"/>
                      <a:pt x="117" y="228"/>
                      <a:pt x="117" y="228"/>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8" name="Freeform 114"/>
              <p:cNvSpPr>
                <a:spLocks noEditPoints="1"/>
              </p:cNvSpPr>
              <p:nvPr/>
            </p:nvSpPr>
            <p:spPr bwMode="auto">
              <a:xfrm>
                <a:off x="1460588" y="4542605"/>
                <a:ext cx="247509" cy="224064"/>
              </a:xfrm>
              <a:custGeom>
                <a:avLst/>
                <a:gdLst>
                  <a:gd name="T0" fmla="*/ 42 w 145"/>
                  <a:gd name="T1" fmla="*/ 6 h 131"/>
                  <a:gd name="T2" fmla="*/ 42 w 145"/>
                  <a:gd name="T3" fmla="*/ 19 h 131"/>
                  <a:gd name="T4" fmla="*/ 31 w 145"/>
                  <a:gd name="T5" fmla="*/ 19 h 131"/>
                  <a:gd name="T6" fmla="*/ 31 w 145"/>
                  <a:gd name="T7" fmla="*/ 6 h 131"/>
                  <a:gd name="T8" fmla="*/ 25 w 145"/>
                  <a:gd name="T9" fmla="*/ 0 h 131"/>
                  <a:gd name="T10" fmla="*/ 19 w 145"/>
                  <a:gd name="T11" fmla="*/ 6 h 131"/>
                  <a:gd name="T12" fmla="*/ 19 w 145"/>
                  <a:gd name="T13" fmla="*/ 19 h 131"/>
                  <a:gd name="T14" fmla="*/ 13 w 145"/>
                  <a:gd name="T15" fmla="*/ 19 h 131"/>
                  <a:gd name="T16" fmla="*/ 0 w 145"/>
                  <a:gd name="T17" fmla="*/ 32 h 131"/>
                  <a:gd name="T18" fmla="*/ 0 w 145"/>
                  <a:gd name="T19" fmla="*/ 118 h 131"/>
                  <a:gd name="T20" fmla="*/ 13 w 145"/>
                  <a:gd name="T21" fmla="*/ 131 h 131"/>
                  <a:gd name="T22" fmla="*/ 132 w 145"/>
                  <a:gd name="T23" fmla="*/ 131 h 131"/>
                  <a:gd name="T24" fmla="*/ 145 w 145"/>
                  <a:gd name="T25" fmla="*/ 118 h 131"/>
                  <a:gd name="T26" fmla="*/ 145 w 145"/>
                  <a:gd name="T27" fmla="*/ 32 h 131"/>
                  <a:gd name="T28" fmla="*/ 132 w 145"/>
                  <a:gd name="T29" fmla="*/ 19 h 131"/>
                  <a:gd name="T30" fmla="*/ 126 w 145"/>
                  <a:gd name="T31" fmla="*/ 19 h 131"/>
                  <a:gd name="T32" fmla="*/ 126 w 145"/>
                  <a:gd name="T33" fmla="*/ 6 h 131"/>
                  <a:gd name="T34" fmla="*/ 120 w 145"/>
                  <a:gd name="T35" fmla="*/ 0 h 131"/>
                  <a:gd name="T36" fmla="*/ 115 w 145"/>
                  <a:gd name="T37" fmla="*/ 6 h 131"/>
                  <a:gd name="T38" fmla="*/ 115 w 145"/>
                  <a:gd name="T39" fmla="*/ 19 h 131"/>
                  <a:gd name="T40" fmla="*/ 103 w 145"/>
                  <a:gd name="T41" fmla="*/ 19 h 131"/>
                  <a:gd name="T42" fmla="*/ 103 w 145"/>
                  <a:gd name="T43" fmla="*/ 6 h 131"/>
                  <a:gd name="T44" fmla="*/ 97 w 145"/>
                  <a:gd name="T45" fmla="*/ 0 h 131"/>
                  <a:gd name="T46" fmla="*/ 91 w 145"/>
                  <a:gd name="T47" fmla="*/ 6 h 131"/>
                  <a:gd name="T48" fmla="*/ 91 w 145"/>
                  <a:gd name="T49" fmla="*/ 19 h 131"/>
                  <a:gd name="T50" fmla="*/ 54 w 145"/>
                  <a:gd name="T51" fmla="*/ 19 h 131"/>
                  <a:gd name="T52" fmla="*/ 54 w 145"/>
                  <a:gd name="T53" fmla="*/ 6 h 131"/>
                  <a:gd name="T54" fmla="*/ 48 w 145"/>
                  <a:gd name="T55" fmla="*/ 0 h 131"/>
                  <a:gd name="T56" fmla="*/ 42 w 145"/>
                  <a:gd name="T57" fmla="*/ 6 h 131"/>
                  <a:gd name="T58" fmla="*/ 129 w 145"/>
                  <a:gd name="T59" fmla="*/ 47 h 131"/>
                  <a:gd name="T60" fmla="*/ 129 w 145"/>
                  <a:gd name="T61" fmla="*/ 112 h 131"/>
                  <a:gd name="T62" fmla="*/ 17 w 145"/>
                  <a:gd name="T63" fmla="*/ 112 h 131"/>
                  <a:gd name="T64" fmla="*/ 17 w 145"/>
                  <a:gd name="T65" fmla="*/ 47 h 131"/>
                  <a:gd name="T66" fmla="*/ 129 w 145"/>
                  <a:gd name="T6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131">
                    <a:moveTo>
                      <a:pt x="42" y="6"/>
                    </a:moveTo>
                    <a:cubicBezTo>
                      <a:pt x="42" y="19"/>
                      <a:pt x="42" y="19"/>
                      <a:pt x="42" y="19"/>
                    </a:cubicBezTo>
                    <a:cubicBezTo>
                      <a:pt x="31" y="19"/>
                      <a:pt x="31" y="19"/>
                      <a:pt x="31" y="19"/>
                    </a:cubicBezTo>
                    <a:cubicBezTo>
                      <a:pt x="31" y="6"/>
                      <a:pt x="31" y="6"/>
                      <a:pt x="31" y="6"/>
                    </a:cubicBezTo>
                    <a:cubicBezTo>
                      <a:pt x="31" y="3"/>
                      <a:pt x="28" y="0"/>
                      <a:pt x="25" y="0"/>
                    </a:cubicBezTo>
                    <a:cubicBezTo>
                      <a:pt x="22" y="0"/>
                      <a:pt x="19" y="3"/>
                      <a:pt x="19" y="6"/>
                    </a:cubicBezTo>
                    <a:cubicBezTo>
                      <a:pt x="19" y="19"/>
                      <a:pt x="19" y="19"/>
                      <a:pt x="19" y="19"/>
                    </a:cubicBezTo>
                    <a:cubicBezTo>
                      <a:pt x="13" y="19"/>
                      <a:pt x="13" y="19"/>
                      <a:pt x="13" y="19"/>
                    </a:cubicBezTo>
                    <a:cubicBezTo>
                      <a:pt x="6" y="19"/>
                      <a:pt x="0" y="25"/>
                      <a:pt x="0" y="32"/>
                    </a:cubicBezTo>
                    <a:cubicBezTo>
                      <a:pt x="0" y="118"/>
                      <a:pt x="0" y="118"/>
                      <a:pt x="0" y="118"/>
                    </a:cubicBezTo>
                    <a:cubicBezTo>
                      <a:pt x="0" y="125"/>
                      <a:pt x="6" y="131"/>
                      <a:pt x="13" y="131"/>
                    </a:cubicBezTo>
                    <a:cubicBezTo>
                      <a:pt x="132" y="131"/>
                      <a:pt x="132" y="131"/>
                      <a:pt x="132" y="131"/>
                    </a:cubicBezTo>
                    <a:cubicBezTo>
                      <a:pt x="139" y="131"/>
                      <a:pt x="145" y="125"/>
                      <a:pt x="145" y="118"/>
                    </a:cubicBezTo>
                    <a:cubicBezTo>
                      <a:pt x="145" y="32"/>
                      <a:pt x="145" y="32"/>
                      <a:pt x="145" y="32"/>
                    </a:cubicBezTo>
                    <a:cubicBezTo>
                      <a:pt x="145" y="25"/>
                      <a:pt x="139" y="19"/>
                      <a:pt x="132" y="19"/>
                    </a:cubicBezTo>
                    <a:cubicBezTo>
                      <a:pt x="126" y="19"/>
                      <a:pt x="126" y="19"/>
                      <a:pt x="126" y="19"/>
                    </a:cubicBezTo>
                    <a:cubicBezTo>
                      <a:pt x="126" y="6"/>
                      <a:pt x="126" y="6"/>
                      <a:pt x="126" y="6"/>
                    </a:cubicBezTo>
                    <a:cubicBezTo>
                      <a:pt x="126" y="3"/>
                      <a:pt x="124" y="0"/>
                      <a:pt x="120" y="0"/>
                    </a:cubicBezTo>
                    <a:cubicBezTo>
                      <a:pt x="117" y="0"/>
                      <a:pt x="115" y="3"/>
                      <a:pt x="115" y="6"/>
                    </a:cubicBezTo>
                    <a:cubicBezTo>
                      <a:pt x="115" y="19"/>
                      <a:pt x="115" y="19"/>
                      <a:pt x="115" y="19"/>
                    </a:cubicBezTo>
                    <a:cubicBezTo>
                      <a:pt x="103" y="19"/>
                      <a:pt x="103" y="19"/>
                      <a:pt x="103" y="19"/>
                    </a:cubicBezTo>
                    <a:cubicBezTo>
                      <a:pt x="103" y="6"/>
                      <a:pt x="103" y="6"/>
                      <a:pt x="103" y="6"/>
                    </a:cubicBezTo>
                    <a:cubicBezTo>
                      <a:pt x="103" y="3"/>
                      <a:pt x="100" y="0"/>
                      <a:pt x="97" y="0"/>
                    </a:cubicBezTo>
                    <a:cubicBezTo>
                      <a:pt x="94" y="0"/>
                      <a:pt x="91" y="3"/>
                      <a:pt x="91" y="6"/>
                    </a:cubicBezTo>
                    <a:cubicBezTo>
                      <a:pt x="91" y="19"/>
                      <a:pt x="91" y="19"/>
                      <a:pt x="91" y="19"/>
                    </a:cubicBezTo>
                    <a:cubicBezTo>
                      <a:pt x="54" y="19"/>
                      <a:pt x="54" y="19"/>
                      <a:pt x="54" y="19"/>
                    </a:cubicBezTo>
                    <a:cubicBezTo>
                      <a:pt x="54" y="6"/>
                      <a:pt x="54" y="6"/>
                      <a:pt x="54" y="6"/>
                    </a:cubicBezTo>
                    <a:cubicBezTo>
                      <a:pt x="54" y="3"/>
                      <a:pt x="51" y="0"/>
                      <a:pt x="48" y="0"/>
                    </a:cubicBezTo>
                    <a:cubicBezTo>
                      <a:pt x="45" y="0"/>
                      <a:pt x="42" y="3"/>
                      <a:pt x="42" y="6"/>
                    </a:cubicBezTo>
                    <a:close/>
                    <a:moveTo>
                      <a:pt x="129" y="47"/>
                    </a:moveTo>
                    <a:cubicBezTo>
                      <a:pt x="129" y="112"/>
                      <a:pt x="129" y="112"/>
                      <a:pt x="129" y="112"/>
                    </a:cubicBezTo>
                    <a:cubicBezTo>
                      <a:pt x="17" y="112"/>
                      <a:pt x="17" y="112"/>
                      <a:pt x="17" y="112"/>
                    </a:cubicBezTo>
                    <a:cubicBezTo>
                      <a:pt x="17" y="47"/>
                      <a:pt x="17" y="47"/>
                      <a:pt x="17" y="47"/>
                    </a:cubicBezTo>
                    <a:lnTo>
                      <a:pt x="129" y="47"/>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9" name="Freeform 425"/>
              <p:cNvSpPr>
                <a:spLocks noEditPoints="1"/>
              </p:cNvSpPr>
              <p:nvPr/>
            </p:nvSpPr>
            <p:spPr bwMode="auto">
              <a:xfrm>
                <a:off x="1166273" y="4299876"/>
                <a:ext cx="194801" cy="169296"/>
              </a:xfrm>
              <a:custGeom>
                <a:avLst/>
                <a:gdLst>
                  <a:gd name="T0" fmla="*/ 701 w 704"/>
                  <a:gd name="T1" fmla="*/ 585 h 610"/>
                  <a:gd name="T2" fmla="*/ 366 w 704"/>
                  <a:gd name="T3" fmla="*/ 8 h 610"/>
                  <a:gd name="T4" fmla="*/ 352 w 704"/>
                  <a:gd name="T5" fmla="*/ 0 h 610"/>
                  <a:gd name="T6" fmla="*/ 338 w 704"/>
                  <a:gd name="T7" fmla="*/ 8 h 610"/>
                  <a:gd name="T8" fmla="*/ 3 w 704"/>
                  <a:gd name="T9" fmla="*/ 586 h 610"/>
                  <a:gd name="T10" fmla="*/ 3 w 704"/>
                  <a:gd name="T11" fmla="*/ 602 h 610"/>
                  <a:gd name="T12" fmla="*/ 17 w 704"/>
                  <a:gd name="T13" fmla="*/ 610 h 610"/>
                  <a:gd name="T14" fmla="*/ 688 w 704"/>
                  <a:gd name="T15" fmla="*/ 610 h 610"/>
                  <a:gd name="T16" fmla="*/ 688 w 704"/>
                  <a:gd name="T17" fmla="*/ 610 h 610"/>
                  <a:gd name="T18" fmla="*/ 704 w 704"/>
                  <a:gd name="T19" fmla="*/ 594 h 610"/>
                  <a:gd name="T20" fmla="*/ 701 w 704"/>
                  <a:gd name="T21" fmla="*/ 585 h 610"/>
                  <a:gd name="T22" fmla="*/ 352 w 704"/>
                  <a:gd name="T23" fmla="*/ 220 h 610"/>
                  <a:gd name="T24" fmla="*/ 514 w 704"/>
                  <a:gd name="T25" fmla="*/ 500 h 610"/>
                  <a:gd name="T26" fmla="*/ 190 w 704"/>
                  <a:gd name="T27" fmla="*/ 500 h 610"/>
                  <a:gd name="T28" fmla="*/ 352 w 704"/>
                  <a:gd name="T29" fmla="*/ 22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4" h="610">
                    <a:moveTo>
                      <a:pt x="701" y="585"/>
                    </a:moveTo>
                    <a:cubicBezTo>
                      <a:pt x="366" y="8"/>
                      <a:pt x="366" y="8"/>
                      <a:pt x="366" y="8"/>
                    </a:cubicBezTo>
                    <a:cubicBezTo>
                      <a:pt x="363" y="3"/>
                      <a:pt x="358" y="0"/>
                      <a:pt x="352" y="0"/>
                    </a:cubicBezTo>
                    <a:cubicBezTo>
                      <a:pt x="346" y="0"/>
                      <a:pt x="341" y="3"/>
                      <a:pt x="338" y="8"/>
                    </a:cubicBezTo>
                    <a:cubicBezTo>
                      <a:pt x="3" y="586"/>
                      <a:pt x="3" y="586"/>
                      <a:pt x="3" y="586"/>
                    </a:cubicBezTo>
                    <a:cubicBezTo>
                      <a:pt x="0" y="591"/>
                      <a:pt x="0" y="597"/>
                      <a:pt x="3" y="602"/>
                    </a:cubicBezTo>
                    <a:cubicBezTo>
                      <a:pt x="5" y="607"/>
                      <a:pt x="11" y="610"/>
                      <a:pt x="17" y="610"/>
                    </a:cubicBezTo>
                    <a:cubicBezTo>
                      <a:pt x="688" y="610"/>
                      <a:pt x="688" y="610"/>
                      <a:pt x="688" y="610"/>
                    </a:cubicBezTo>
                    <a:cubicBezTo>
                      <a:pt x="688" y="610"/>
                      <a:pt x="688" y="610"/>
                      <a:pt x="688" y="610"/>
                    </a:cubicBezTo>
                    <a:cubicBezTo>
                      <a:pt x="697" y="610"/>
                      <a:pt x="704" y="603"/>
                      <a:pt x="704" y="594"/>
                    </a:cubicBezTo>
                    <a:cubicBezTo>
                      <a:pt x="704" y="591"/>
                      <a:pt x="703" y="587"/>
                      <a:pt x="701" y="585"/>
                    </a:cubicBezTo>
                    <a:close/>
                    <a:moveTo>
                      <a:pt x="352" y="220"/>
                    </a:moveTo>
                    <a:cubicBezTo>
                      <a:pt x="514" y="500"/>
                      <a:pt x="514" y="500"/>
                      <a:pt x="514" y="500"/>
                    </a:cubicBezTo>
                    <a:cubicBezTo>
                      <a:pt x="190" y="500"/>
                      <a:pt x="190" y="500"/>
                      <a:pt x="190" y="500"/>
                    </a:cubicBezTo>
                    <a:lnTo>
                      <a:pt x="352" y="220"/>
                    </a:ln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nvGrpSpPr>
              <p:cNvPr id="2110" name="Group 2109"/>
              <p:cNvGrpSpPr/>
              <p:nvPr/>
            </p:nvGrpSpPr>
            <p:grpSpPr>
              <a:xfrm>
                <a:off x="43801" y="4820788"/>
                <a:ext cx="438953" cy="396103"/>
                <a:chOff x="641764" y="763822"/>
                <a:chExt cx="456279" cy="411062"/>
              </a:xfrm>
              <a:solidFill>
                <a:srgbClr val="FFFFFF">
                  <a:lumMod val="75000"/>
                </a:srgbClr>
              </a:solidFill>
            </p:grpSpPr>
            <p:sp>
              <p:nvSpPr>
                <p:cNvPr id="2143" name="Freeform 104"/>
                <p:cNvSpPr>
                  <a:spLocks/>
                </p:cNvSpPr>
                <p:nvPr/>
              </p:nvSpPr>
              <p:spPr bwMode="auto">
                <a:xfrm>
                  <a:off x="894890" y="1009754"/>
                  <a:ext cx="203153" cy="165130"/>
                </a:xfrm>
                <a:custGeom>
                  <a:avLst/>
                  <a:gdLst>
                    <a:gd name="T0" fmla="*/ 79 w 79"/>
                    <a:gd name="T1" fmla="*/ 44 h 64"/>
                    <a:gd name="T2" fmla="*/ 79 w 79"/>
                    <a:gd name="T3" fmla="*/ 0 h 64"/>
                    <a:gd name="T4" fmla="*/ 78 w 79"/>
                    <a:gd name="T5" fmla="*/ 1 h 64"/>
                    <a:gd name="T6" fmla="*/ 40 w 79"/>
                    <a:gd name="T7" fmla="*/ 12 h 64"/>
                    <a:gd name="T8" fmla="*/ 1 w 79"/>
                    <a:gd name="T9" fmla="*/ 1 h 64"/>
                    <a:gd name="T10" fmla="*/ 0 w 79"/>
                    <a:gd name="T11" fmla="*/ 0 h 64"/>
                    <a:gd name="T12" fmla="*/ 0 w 79"/>
                    <a:gd name="T13" fmla="*/ 44 h 64"/>
                    <a:gd name="T14" fmla="*/ 40 w 79"/>
                    <a:gd name="T15" fmla="*/ 64 h 64"/>
                    <a:gd name="T16" fmla="*/ 79 w 79"/>
                    <a:gd name="T17"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4">
                      <a:moveTo>
                        <a:pt x="79" y="44"/>
                      </a:moveTo>
                      <a:cubicBezTo>
                        <a:pt x="79" y="0"/>
                        <a:pt x="79" y="0"/>
                        <a:pt x="79" y="0"/>
                      </a:cubicBezTo>
                      <a:cubicBezTo>
                        <a:pt x="78" y="1"/>
                        <a:pt x="78" y="1"/>
                        <a:pt x="78" y="1"/>
                      </a:cubicBezTo>
                      <a:cubicBezTo>
                        <a:pt x="71" y="8"/>
                        <a:pt x="56" y="12"/>
                        <a:pt x="40" y="12"/>
                      </a:cubicBezTo>
                      <a:cubicBezTo>
                        <a:pt x="23" y="12"/>
                        <a:pt x="8" y="8"/>
                        <a:pt x="1" y="1"/>
                      </a:cubicBezTo>
                      <a:cubicBezTo>
                        <a:pt x="0" y="0"/>
                        <a:pt x="0" y="0"/>
                        <a:pt x="0" y="0"/>
                      </a:cubicBezTo>
                      <a:cubicBezTo>
                        <a:pt x="0" y="44"/>
                        <a:pt x="0" y="44"/>
                        <a:pt x="0" y="44"/>
                      </a:cubicBezTo>
                      <a:cubicBezTo>
                        <a:pt x="0" y="55"/>
                        <a:pt x="18" y="64"/>
                        <a:pt x="40" y="64"/>
                      </a:cubicBezTo>
                      <a:cubicBezTo>
                        <a:pt x="61" y="64"/>
                        <a:pt x="79" y="55"/>
                        <a:pt x="79" y="4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44" name="Oval 105"/>
                <p:cNvSpPr>
                  <a:spLocks noChangeArrowheads="1"/>
                </p:cNvSpPr>
                <p:nvPr/>
              </p:nvSpPr>
              <p:spPr bwMode="auto">
                <a:xfrm>
                  <a:off x="641764" y="763822"/>
                  <a:ext cx="204239" cy="112983"/>
                </a:xfrm>
                <a:prstGeom prst="ellipse">
                  <a:avLst/>
                </a:pr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45" name="Freeform 106"/>
                <p:cNvSpPr>
                  <a:spLocks/>
                </p:cNvSpPr>
                <p:nvPr/>
              </p:nvSpPr>
              <p:spPr bwMode="auto">
                <a:xfrm>
                  <a:off x="641764" y="860920"/>
                  <a:ext cx="204239" cy="164043"/>
                </a:xfrm>
                <a:custGeom>
                  <a:avLst/>
                  <a:gdLst>
                    <a:gd name="T0" fmla="*/ 40 w 79"/>
                    <a:gd name="T1" fmla="*/ 64 h 64"/>
                    <a:gd name="T2" fmla="*/ 79 w 79"/>
                    <a:gd name="T3" fmla="*/ 44 h 64"/>
                    <a:gd name="T4" fmla="*/ 79 w 79"/>
                    <a:gd name="T5" fmla="*/ 0 h 64"/>
                    <a:gd name="T6" fmla="*/ 78 w 79"/>
                    <a:gd name="T7" fmla="*/ 1 h 64"/>
                    <a:gd name="T8" fmla="*/ 40 w 79"/>
                    <a:gd name="T9" fmla="*/ 12 h 64"/>
                    <a:gd name="T10" fmla="*/ 1 w 79"/>
                    <a:gd name="T11" fmla="*/ 1 h 64"/>
                    <a:gd name="T12" fmla="*/ 0 w 79"/>
                    <a:gd name="T13" fmla="*/ 0 h 64"/>
                    <a:gd name="T14" fmla="*/ 0 w 79"/>
                    <a:gd name="T15" fmla="*/ 44 h 64"/>
                    <a:gd name="T16" fmla="*/ 40 w 79"/>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4">
                      <a:moveTo>
                        <a:pt x="40" y="64"/>
                      </a:moveTo>
                      <a:cubicBezTo>
                        <a:pt x="62" y="64"/>
                        <a:pt x="79" y="55"/>
                        <a:pt x="79" y="44"/>
                      </a:cubicBezTo>
                      <a:cubicBezTo>
                        <a:pt x="79" y="0"/>
                        <a:pt x="79" y="0"/>
                        <a:pt x="79" y="0"/>
                      </a:cubicBezTo>
                      <a:cubicBezTo>
                        <a:pt x="78" y="1"/>
                        <a:pt x="78" y="1"/>
                        <a:pt x="78" y="1"/>
                      </a:cubicBezTo>
                      <a:cubicBezTo>
                        <a:pt x="71" y="8"/>
                        <a:pt x="56" y="12"/>
                        <a:pt x="40" y="12"/>
                      </a:cubicBezTo>
                      <a:cubicBezTo>
                        <a:pt x="23" y="12"/>
                        <a:pt x="9" y="8"/>
                        <a:pt x="1" y="1"/>
                      </a:cubicBezTo>
                      <a:cubicBezTo>
                        <a:pt x="0" y="0"/>
                        <a:pt x="0" y="0"/>
                        <a:pt x="0" y="0"/>
                      </a:cubicBezTo>
                      <a:cubicBezTo>
                        <a:pt x="0" y="44"/>
                        <a:pt x="0" y="44"/>
                        <a:pt x="0" y="44"/>
                      </a:cubicBezTo>
                      <a:cubicBezTo>
                        <a:pt x="0" y="55"/>
                        <a:pt x="18" y="64"/>
                        <a:pt x="40" y="6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46" name="Oval 107"/>
                <p:cNvSpPr>
                  <a:spLocks noChangeArrowheads="1"/>
                </p:cNvSpPr>
                <p:nvPr/>
              </p:nvSpPr>
              <p:spPr bwMode="auto">
                <a:xfrm>
                  <a:off x="894890" y="911980"/>
                  <a:ext cx="203153" cy="112983"/>
                </a:xfrm>
                <a:prstGeom prst="ellipse">
                  <a:avLst/>
                </a:pr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47" name="Freeform 108"/>
                <p:cNvSpPr>
                  <a:spLocks/>
                </p:cNvSpPr>
                <p:nvPr/>
              </p:nvSpPr>
              <p:spPr bwMode="auto">
                <a:xfrm>
                  <a:off x="641764" y="1009754"/>
                  <a:ext cx="204239" cy="165130"/>
                </a:xfrm>
                <a:custGeom>
                  <a:avLst/>
                  <a:gdLst>
                    <a:gd name="T0" fmla="*/ 40 w 79"/>
                    <a:gd name="T1" fmla="*/ 64 h 64"/>
                    <a:gd name="T2" fmla="*/ 79 w 79"/>
                    <a:gd name="T3" fmla="*/ 44 h 64"/>
                    <a:gd name="T4" fmla="*/ 79 w 79"/>
                    <a:gd name="T5" fmla="*/ 0 h 64"/>
                    <a:gd name="T6" fmla="*/ 78 w 79"/>
                    <a:gd name="T7" fmla="*/ 1 h 64"/>
                    <a:gd name="T8" fmla="*/ 40 w 79"/>
                    <a:gd name="T9" fmla="*/ 12 h 64"/>
                    <a:gd name="T10" fmla="*/ 1 w 79"/>
                    <a:gd name="T11" fmla="*/ 1 h 64"/>
                    <a:gd name="T12" fmla="*/ 0 w 79"/>
                    <a:gd name="T13" fmla="*/ 0 h 64"/>
                    <a:gd name="T14" fmla="*/ 0 w 79"/>
                    <a:gd name="T15" fmla="*/ 44 h 64"/>
                    <a:gd name="T16" fmla="*/ 40 w 79"/>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4">
                      <a:moveTo>
                        <a:pt x="40" y="64"/>
                      </a:moveTo>
                      <a:cubicBezTo>
                        <a:pt x="62" y="64"/>
                        <a:pt x="79" y="55"/>
                        <a:pt x="79" y="44"/>
                      </a:cubicBezTo>
                      <a:cubicBezTo>
                        <a:pt x="79" y="0"/>
                        <a:pt x="79" y="0"/>
                        <a:pt x="79" y="0"/>
                      </a:cubicBezTo>
                      <a:cubicBezTo>
                        <a:pt x="78" y="1"/>
                        <a:pt x="78" y="1"/>
                        <a:pt x="78" y="1"/>
                      </a:cubicBezTo>
                      <a:cubicBezTo>
                        <a:pt x="71" y="8"/>
                        <a:pt x="56" y="12"/>
                        <a:pt x="40" y="12"/>
                      </a:cubicBezTo>
                      <a:cubicBezTo>
                        <a:pt x="23" y="12"/>
                        <a:pt x="9" y="8"/>
                        <a:pt x="1" y="1"/>
                      </a:cubicBezTo>
                      <a:cubicBezTo>
                        <a:pt x="0" y="0"/>
                        <a:pt x="0" y="0"/>
                        <a:pt x="0" y="0"/>
                      </a:cubicBezTo>
                      <a:cubicBezTo>
                        <a:pt x="0" y="44"/>
                        <a:pt x="0" y="44"/>
                        <a:pt x="0" y="44"/>
                      </a:cubicBezTo>
                      <a:cubicBezTo>
                        <a:pt x="0" y="55"/>
                        <a:pt x="18" y="64"/>
                        <a:pt x="40" y="6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sp>
            <p:nvSpPr>
              <p:cNvPr id="2111" name="Freeform 2110"/>
              <p:cNvSpPr/>
              <p:nvPr/>
            </p:nvSpPr>
            <p:spPr bwMode="auto">
              <a:xfrm rot="10800000">
                <a:off x="663821" y="5252036"/>
                <a:ext cx="196893" cy="239640"/>
              </a:xfrm>
              <a:custGeom>
                <a:avLst/>
                <a:gdLst>
                  <a:gd name="connsiteX0" fmla="*/ 487791 w 975584"/>
                  <a:gd name="connsiteY0" fmla="*/ 929204 h 1185453"/>
                  <a:gd name="connsiteX1" fmla="*/ 734193 w 975584"/>
                  <a:gd name="connsiteY1" fmla="*/ 682802 h 1185453"/>
                  <a:gd name="connsiteX2" fmla="*/ 487791 w 975584"/>
                  <a:gd name="connsiteY2" fmla="*/ 436400 h 1185453"/>
                  <a:gd name="connsiteX3" fmla="*/ 241389 w 975584"/>
                  <a:gd name="connsiteY3" fmla="*/ 682802 h 1185453"/>
                  <a:gd name="connsiteX4" fmla="*/ 487791 w 975584"/>
                  <a:gd name="connsiteY4" fmla="*/ 929204 h 1185453"/>
                  <a:gd name="connsiteX5" fmla="*/ 487792 w 975584"/>
                  <a:gd name="connsiteY5" fmla="*/ 1185453 h 1185453"/>
                  <a:gd name="connsiteX6" fmla="*/ 0 w 975584"/>
                  <a:gd name="connsiteY6" fmla="*/ 697661 h 1185453"/>
                  <a:gd name="connsiteX7" fmla="*/ 83307 w 975584"/>
                  <a:gd name="connsiteY7" fmla="*/ 424932 h 1185453"/>
                  <a:gd name="connsiteX8" fmla="*/ 116543 w 975584"/>
                  <a:gd name="connsiteY8" fmla="*/ 384650 h 1185453"/>
                  <a:gd name="connsiteX9" fmla="*/ 113120 w 975584"/>
                  <a:gd name="connsiteY9" fmla="*/ 384650 h 1185453"/>
                  <a:gd name="connsiteX10" fmla="*/ 135499 w 975584"/>
                  <a:gd name="connsiteY10" fmla="*/ 361676 h 1185453"/>
                  <a:gd name="connsiteX11" fmla="*/ 142871 w 975584"/>
                  <a:gd name="connsiteY11" fmla="*/ 352740 h 1185453"/>
                  <a:gd name="connsiteX12" fmla="*/ 149652 w 975584"/>
                  <a:gd name="connsiteY12" fmla="*/ 347146 h 1185453"/>
                  <a:gd name="connsiteX13" fmla="*/ 487792 w 975584"/>
                  <a:gd name="connsiteY13" fmla="*/ 0 h 1185453"/>
                  <a:gd name="connsiteX14" fmla="*/ 825932 w 975584"/>
                  <a:gd name="connsiteY14" fmla="*/ 347146 h 1185453"/>
                  <a:gd name="connsiteX15" fmla="*/ 832713 w 975584"/>
                  <a:gd name="connsiteY15" fmla="*/ 352740 h 1185453"/>
                  <a:gd name="connsiteX16" fmla="*/ 840085 w 975584"/>
                  <a:gd name="connsiteY16" fmla="*/ 361676 h 1185453"/>
                  <a:gd name="connsiteX17" fmla="*/ 862464 w 975584"/>
                  <a:gd name="connsiteY17" fmla="*/ 384650 h 1185453"/>
                  <a:gd name="connsiteX18" fmla="*/ 859041 w 975584"/>
                  <a:gd name="connsiteY18" fmla="*/ 384650 h 1185453"/>
                  <a:gd name="connsiteX19" fmla="*/ 892277 w 975584"/>
                  <a:gd name="connsiteY19" fmla="*/ 424932 h 1185453"/>
                  <a:gd name="connsiteX20" fmla="*/ 975584 w 975584"/>
                  <a:gd name="connsiteY20" fmla="*/ 697661 h 1185453"/>
                  <a:gd name="connsiteX21" fmla="*/ 487792 w 975584"/>
                  <a:gd name="connsiteY21" fmla="*/ 1185453 h 118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584" h="1185453">
                    <a:moveTo>
                      <a:pt x="487791" y="929204"/>
                    </a:moveTo>
                    <a:cubicBezTo>
                      <a:pt x="623875" y="929204"/>
                      <a:pt x="734193" y="818886"/>
                      <a:pt x="734193" y="682802"/>
                    </a:cubicBezTo>
                    <a:cubicBezTo>
                      <a:pt x="734193" y="546718"/>
                      <a:pt x="623875" y="436400"/>
                      <a:pt x="487791" y="436400"/>
                    </a:cubicBezTo>
                    <a:cubicBezTo>
                      <a:pt x="351707" y="436400"/>
                      <a:pt x="241389" y="546718"/>
                      <a:pt x="241389" y="682802"/>
                    </a:cubicBezTo>
                    <a:cubicBezTo>
                      <a:pt x="241389" y="818886"/>
                      <a:pt x="351707" y="929204"/>
                      <a:pt x="487791" y="929204"/>
                    </a:cubicBezTo>
                    <a:close/>
                    <a:moveTo>
                      <a:pt x="487792" y="1185453"/>
                    </a:moveTo>
                    <a:cubicBezTo>
                      <a:pt x="218392" y="1185453"/>
                      <a:pt x="0" y="967061"/>
                      <a:pt x="0" y="697661"/>
                    </a:cubicBezTo>
                    <a:cubicBezTo>
                      <a:pt x="0" y="596636"/>
                      <a:pt x="30711" y="502784"/>
                      <a:pt x="83307" y="424932"/>
                    </a:cubicBezTo>
                    <a:lnTo>
                      <a:pt x="116543" y="384650"/>
                    </a:lnTo>
                    <a:lnTo>
                      <a:pt x="113120" y="384650"/>
                    </a:lnTo>
                    <a:lnTo>
                      <a:pt x="135499" y="361676"/>
                    </a:lnTo>
                    <a:lnTo>
                      <a:pt x="142871" y="352740"/>
                    </a:lnTo>
                    <a:lnTo>
                      <a:pt x="149652" y="347146"/>
                    </a:lnTo>
                    <a:lnTo>
                      <a:pt x="487792" y="0"/>
                    </a:lnTo>
                    <a:lnTo>
                      <a:pt x="825932" y="347146"/>
                    </a:lnTo>
                    <a:lnTo>
                      <a:pt x="832713" y="352740"/>
                    </a:lnTo>
                    <a:lnTo>
                      <a:pt x="840085" y="361676"/>
                    </a:lnTo>
                    <a:lnTo>
                      <a:pt x="862464" y="384650"/>
                    </a:lnTo>
                    <a:lnTo>
                      <a:pt x="859041" y="384650"/>
                    </a:lnTo>
                    <a:lnTo>
                      <a:pt x="892277" y="424932"/>
                    </a:lnTo>
                    <a:cubicBezTo>
                      <a:pt x="944873" y="502784"/>
                      <a:pt x="975584" y="596636"/>
                      <a:pt x="975584" y="697661"/>
                    </a:cubicBezTo>
                    <a:cubicBezTo>
                      <a:pt x="975584" y="967061"/>
                      <a:pt x="757192" y="1185453"/>
                      <a:pt x="487792" y="1185453"/>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112" name="Freeform 103"/>
              <p:cNvSpPr>
                <a:spLocks noEditPoints="1"/>
              </p:cNvSpPr>
              <p:nvPr/>
            </p:nvSpPr>
            <p:spPr bwMode="auto">
              <a:xfrm>
                <a:off x="1136359" y="5551386"/>
                <a:ext cx="682845" cy="405743"/>
              </a:xfrm>
              <a:custGeom>
                <a:avLst/>
                <a:gdLst>
                  <a:gd name="T0" fmla="*/ 250 w 299"/>
                  <a:gd name="T1" fmla="*/ 70 h 177"/>
                  <a:gd name="T2" fmla="*/ 251 w 299"/>
                  <a:gd name="T3" fmla="*/ 54 h 177"/>
                  <a:gd name="T4" fmla="*/ 200 w 299"/>
                  <a:gd name="T5" fmla="*/ 0 h 177"/>
                  <a:gd name="T6" fmla="*/ 149 w 299"/>
                  <a:gd name="T7" fmla="*/ 39 h 177"/>
                  <a:gd name="T8" fmla="*/ 117 w 299"/>
                  <a:gd name="T9" fmla="*/ 28 h 177"/>
                  <a:gd name="T10" fmla="*/ 66 w 299"/>
                  <a:gd name="T11" fmla="*/ 72 h 177"/>
                  <a:gd name="T12" fmla="*/ 53 w 299"/>
                  <a:gd name="T13" fmla="*/ 70 h 177"/>
                  <a:gd name="T14" fmla="*/ 0 w 299"/>
                  <a:gd name="T15" fmla="*/ 124 h 177"/>
                  <a:gd name="T16" fmla="*/ 53 w 299"/>
                  <a:gd name="T17" fmla="*/ 177 h 177"/>
                  <a:gd name="T18" fmla="*/ 246 w 299"/>
                  <a:gd name="T19" fmla="*/ 177 h 177"/>
                  <a:gd name="T20" fmla="*/ 299 w 299"/>
                  <a:gd name="T21" fmla="*/ 124 h 177"/>
                  <a:gd name="T22" fmla="*/ 250 w 299"/>
                  <a:gd name="T23" fmla="*/ 70 h 177"/>
                  <a:gd name="T24" fmla="*/ 246 w 299"/>
                  <a:gd name="T25" fmla="*/ 167 h 177"/>
                  <a:gd name="T26" fmla="*/ 53 w 299"/>
                  <a:gd name="T27" fmla="*/ 167 h 177"/>
                  <a:gd name="T28" fmla="*/ 11 w 299"/>
                  <a:gd name="T29" fmla="*/ 124 h 177"/>
                  <a:gd name="T30" fmla="*/ 53 w 299"/>
                  <a:gd name="T31" fmla="*/ 80 h 177"/>
                  <a:gd name="T32" fmla="*/ 67 w 299"/>
                  <a:gd name="T33" fmla="*/ 84 h 177"/>
                  <a:gd name="T34" fmla="*/ 72 w 299"/>
                  <a:gd name="T35" fmla="*/ 84 h 177"/>
                  <a:gd name="T36" fmla="*/ 75 w 299"/>
                  <a:gd name="T37" fmla="*/ 79 h 177"/>
                  <a:gd name="T38" fmla="*/ 117 w 299"/>
                  <a:gd name="T39" fmla="*/ 38 h 177"/>
                  <a:gd name="T40" fmla="*/ 148 w 299"/>
                  <a:gd name="T41" fmla="*/ 52 h 177"/>
                  <a:gd name="T42" fmla="*/ 154 w 299"/>
                  <a:gd name="T43" fmla="*/ 54 h 177"/>
                  <a:gd name="T44" fmla="*/ 157 w 299"/>
                  <a:gd name="T45" fmla="*/ 50 h 177"/>
                  <a:gd name="T46" fmla="*/ 200 w 299"/>
                  <a:gd name="T47" fmla="*/ 11 h 177"/>
                  <a:gd name="T48" fmla="*/ 241 w 299"/>
                  <a:gd name="T49" fmla="*/ 54 h 177"/>
                  <a:gd name="T50" fmla="*/ 238 w 299"/>
                  <a:gd name="T51" fmla="*/ 75 h 177"/>
                  <a:gd name="T52" fmla="*/ 240 w 299"/>
                  <a:gd name="T53" fmla="*/ 80 h 177"/>
                  <a:gd name="T54" fmla="*/ 246 w 299"/>
                  <a:gd name="T55" fmla="*/ 80 h 177"/>
                  <a:gd name="T56" fmla="*/ 289 w 299"/>
                  <a:gd name="T57" fmla="*/ 124 h 177"/>
                  <a:gd name="T58" fmla="*/ 246 w 299"/>
                  <a:gd name="T59"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177">
                    <a:moveTo>
                      <a:pt x="250" y="70"/>
                    </a:moveTo>
                    <a:cubicBezTo>
                      <a:pt x="251" y="65"/>
                      <a:pt x="251" y="60"/>
                      <a:pt x="251" y="54"/>
                    </a:cubicBezTo>
                    <a:cubicBezTo>
                      <a:pt x="251" y="24"/>
                      <a:pt x="228" y="0"/>
                      <a:pt x="200" y="0"/>
                    </a:cubicBezTo>
                    <a:cubicBezTo>
                      <a:pt x="177" y="0"/>
                      <a:pt x="156" y="17"/>
                      <a:pt x="149" y="39"/>
                    </a:cubicBezTo>
                    <a:cubicBezTo>
                      <a:pt x="140" y="32"/>
                      <a:pt x="130" y="28"/>
                      <a:pt x="117" y="28"/>
                    </a:cubicBezTo>
                    <a:cubicBezTo>
                      <a:pt x="91" y="28"/>
                      <a:pt x="70" y="46"/>
                      <a:pt x="66" y="72"/>
                    </a:cubicBezTo>
                    <a:cubicBezTo>
                      <a:pt x="62" y="71"/>
                      <a:pt x="57" y="70"/>
                      <a:pt x="53" y="70"/>
                    </a:cubicBezTo>
                    <a:cubicBezTo>
                      <a:pt x="24" y="70"/>
                      <a:pt x="0" y="94"/>
                      <a:pt x="0" y="124"/>
                    </a:cubicBezTo>
                    <a:cubicBezTo>
                      <a:pt x="0" y="153"/>
                      <a:pt x="24" y="177"/>
                      <a:pt x="53" y="177"/>
                    </a:cubicBezTo>
                    <a:cubicBezTo>
                      <a:pt x="53" y="177"/>
                      <a:pt x="53" y="177"/>
                      <a:pt x="246" y="177"/>
                    </a:cubicBezTo>
                    <a:cubicBezTo>
                      <a:pt x="275" y="177"/>
                      <a:pt x="299" y="153"/>
                      <a:pt x="299" y="124"/>
                    </a:cubicBezTo>
                    <a:cubicBezTo>
                      <a:pt x="299" y="96"/>
                      <a:pt x="277" y="72"/>
                      <a:pt x="250" y="70"/>
                    </a:cubicBezTo>
                    <a:close/>
                    <a:moveTo>
                      <a:pt x="246" y="167"/>
                    </a:moveTo>
                    <a:cubicBezTo>
                      <a:pt x="246" y="167"/>
                      <a:pt x="246" y="167"/>
                      <a:pt x="53" y="167"/>
                    </a:cubicBezTo>
                    <a:cubicBezTo>
                      <a:pt x="30" y="167"/>
                      <a:pt x="11" y="147"/>
                      <a:pt x="11" y="124"/>
                    </a:cubicBezTo>
                    <a:cubicBezTo>
                      <a:pt x="11" y="100"/>
                      <a:pt x="30" y="80"/>
                      <a:pt x="53" y="80"/>
                    </a:cubicBezTo>
                    <a:cubicBezTo>
                      <a:pt x="58" y="80"/>
                      <a:pt x="63" y="82"/>
                      <a:pt x="67" y="84"/>
                    </a:cubicBezTo>
                    <a:cubicBezTo>
                      <a:pt x="69" y="84"/>
                      <a:pt x="71" y="84"/>
                      <a:pt x="72" y="84"/>
                    </a:cubicBezTo>
                    <a:cubicBezTo>
                      <a:pt x="74" y="83"/>
                      <a:pt x="75" y="81"/>
                      <a:pt x="75" y="79"/>
                    </a:cubicBezTo>
                    <a:cubicBezTo>
                      <a:pt x="76" y="56"/>
                      <a:pt x="95" y="38"/>
                      <a:pt x="117" y="38"/>
                    </a:cubicBezTo>
                    <a:cubicBezTo>
                      <a:pt x="130" y="38"/>
                      <a:pt x="140" y="43"/>
                      <a:pt x="148" y="52"/>
                    </a:cubicBezTo>
                    <a:cubicBezTo>
                      <a:pt x="150" y="54"/>
                      <a:pt x="152" y="55"/>
                      <a:pt x="154" y="54"/>
                    </a:cubicBezTo>
                    <a:cubicBezTo>
                      <a:pt x="156" y="53"/>
                      <a:pt x="157" y="51"/>
                      <a:pt x="157" y="50"/>
                    </a:cubicBezTo>
                    <a:cubicBezTo>
                      <a:pt x="160" y="28"/>
                      <a:pt x="178" y="11"/>
                      <a:pt x="200" y="11"/>
                    </a:cubicBezTo>
                    <a:cubicBezTo>
                      <a:pt x="223" y="11"/>
                      <a:pt x="241" y="30"/>
                      <a:pt x="241" y="54"/>
                    </a:cubicBezTo>
                    <a:cubicBezTo>
                      <a:pt x="241" y="61"/>
                      <a:pt x="240" y="69"/>
                      <a:pt x="238" y="75"/>
                    </a:cubicBezTo>
                    <a:cubicBezTo>
                      <a:pt x="237" y="77"/>
                      <a:pt x="238" y="79"/>
                      <a:pt x="240" y="80"/>
                    </a:cubicBezTo>
                    <a:cubicBezTo>
                      <a:pt x="242" y="82"/>
                      <a:pt x="244" y="82"/>
                      <a:pt x="246" y="80"/>
                    </a:cubicBezTo>
                    <a:cubicBezTo>
                      <a:pt x="270" y="80"/>
                      <a:pt x="289" y="99"/>
                      <a:pt x="289" y="124"/>
                    </a:cubicBezTo>
                    <a:cubicBezTo>
                      <a:pt x="289" y="148"/>
                      <a:pt x="270" y="167"/>
                      <a:pt x="246" y="167"/>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13" name="Freeform 99"/>
              <p:cNvSpPr>
                <a:spLocks noEditPoints="1"/>
              </p:cNvSpPr>
              <p:nvPr/>
            </p:nvSpPr>
            <p:spPr bwMode="auto">
              <a:xfrm>
                <a:off x="37737" y="5401302"/>
                <a:ext cx="386115" cy="269077"/>
              </a:xfrm>
              <a:custGeom>
                <a:avLst/>
                <a:gdLst>
                  <a:gd name="T0" fmla="*/ 208 w 208"/>
                  <a:gd name="T1" fmla="*/ 135 h 145"/>
                  <a:gd name="T2" fmla="*/ 208 w 208"/>
                  <a:gd name="T3" fmla="*/ 10 h 145"/>
                  <a:gd name="T4" fmla="*/ 198 w 208"/>
                  <a:gd name="T5" fmla="*/ 0 h 145"/>
                  <a:gd name="T6" fmla="*/ 10 w 208"/>
                  <a:gd name="T7" fmla="*/ 0 h 145"/>
                  <a:gd name="T8" fmla="*/ 0 w 208"/>
                  <a:gd name="T9" fmla="*/ 10 h 145"/>
                  <a:gd name="T10" fmla="*/ 0 w 208"/>
                  <a:gd name="T11" fmla="*/ 135 h 145"/>
                  <a:gd name="T12" fmla="*/ 10 w 208"/>
                  <a:gd name="T13" fmla="*/ 145 h 145"/>
                  <a:gd name="T14" fmla="*/ 198 w 208"/>
                  <a:gd name="T15" fmla="*/ 145 h 145"/>
                  <a:gd name="T16" fmla="*/ 208 w 208"/>
                  <a:gd name="T17" fmla="*/ 135 h 145"/>
                  <a:gd name="T18" fmla="*/ 104 w 208"/>
                  <a:gd name="T19" fmla="*/ 3 h 145"/>
                  <a:gd name="T20" fmla="*/ 106 w 208"/>
                  <a:gd name="T21" fmla="*/ 5 h 145"/>
                  <a:gd name="T22" fmla="*/ 104 w 208"/>
                  <a:gd name="T23" fmla="*/ 8 h 145"/>
                  <a:gd name="T24" fmla="*/ 102 w 208"/>
                  <a:gd name="T25" fmla="*/ 5 h 145"/>
                  <a:gd name="T26" fmla="*/ 104 w 208"/>
                  <a:gd name="T27" fmla="*/ 3 h 145"/>
                  <a:gd name="T28" fmla="*/ 104 w 208"/>
                  <a:gd name="T29" fmla="*/ 141 h 145"/>
                  <a:gd name="T30" fmla="*/ 100 w 208"/>
                  <a:gd name="T31" fmla="*/ 136 h 145"/>
                  <a:gd name="T32" fmla="*/ 104 w 208"/>
                  <a:gd name="T33" fmla="*/ 132 h 145"/>
                  <a:gd name="T34" fmla="*/ 109 w 208"/>
                  <a:gd name="T35" fmla="*/ 136 h 145"/>
                  <a:gd name="T36" fmla="*/ 104 w 208"/>
                  <a:gd name="T37" fmla="*/ 141 h 145"/>
                  <a:gd name="T38" fmla="*/ 197 w 208"/>
                  <a:gd name="T39" fmla="*/ 129 h 145"/>
                  <a:gd name="T40" fmla="*/ 12 w 208"/>
                  <a:gd name="T41" fmla="*/ 129 h 145"/>
                  <a:gd name="T42" fmla="*/ 12 w 208"/>
                  <a:gd name="T43" fmla="*/ 11 h 145"/>
                  <a:gd name="T44" fmla="*/ 197 w 208"/>
                  <a:gd name="T45" fmla="*/ 11 h 145"/>
                  <a:gd name="T46" fmla="*/ 197 w 208"/>
                  <a:gd name="T4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 h="145">
                    <a:moveTo>
                      <a:pt x="208" y="135"/>
                    </a:moveTo>
                    <a:cubicBezTo>
                      <a:pt x="208" y="10"/>
                      <a:pt x="208" y="10"/>
                      <a:pt x="208" y="10"/>
                    </a:cubicBezTo>
                    <a:cubicBezTo>
                      <a:pt x="208" y="4"/>
                      <a:pt x="203" y="0"/>
                      <a:pt x="198" y="0"/>
                    </a:cubicBezTo>
                    <a:cubicBezTo>
                      <a:pt x="10" y="0"/>
                      <a:pt x="10" y="0"/>
                      <a:pt x="10" y="0"/>
                    </a:cubicBezTo>
                    <a:cubicBezTo>
                      <a:pt x="5" y="0"/>
                      <a:pt x="0" y="4"/>
                      <a:pt x="0" y="10"/>
                    </a:cubicBezTo>
                    <a:cubicBezTo>
                      <a:pt x="0" y="135"/>
                      <a:pt x="0" y="135"/>
                      <a:pt x="0" y="135"/>
                    </a:cubicBezTo>
                    <a:cubicBezTo>
                      <a:pt x="0" y="140"/>
                      <a:pt x="5" y="145"/>
                      <a:pt x="10" y="145"/>
                    </a:cubicBezTo>
                    <a:cubicBezTo>
                      <a:pt x="198" y="145"/>
                      <a:pt x="198" y="145"/>
                      <a:pt x="198" y="145"/>
                    </a:cubicBezTo>
                    <a:cubicBezTo>
                      <a:pt x="203" y="145"/>
                      <a:pt x="208" y="140"/>
                      <a:pt x="208" y="135"/>
                    </a:cubicBezTo>
                    <a:close/>
                    <a:moveTo>
                      <a:pt x="104" y="3"/>
                    </a:moveTo>
                    <a:cubicBezTo>
                      <a:pt x="105" y="3"/>
                      <a:pt x="106" y="4"/>
                      <a:pt x="106" y="5"/>
                    </a:cubicBezTo>
                    <a:cubicBezTo>
                      <a:pt x="106" y="7"/>
                      <a:pt x="105" y="8"/>
                      <a:pt x="104" y="8"/>
                    </a:cubicBezTo>
                    <a:cubicBezTo>
                      <a:pt x="103" y="8"/>
                      <a:pt x="102" y="7"/>
                      <a:pt x="102" y="5"/>
                    </a:cubicBezTo>
                    <a:cubicBezTo>
                      <a:pt x="102" y="4"/>
                      <a:pt x="103" y="3"/>
                      <a:pt x="104" y="3"/>
                    </a:cubicBezTo>
                    <a:close/>
                    <a:moveTo>
                      <a:pt x="104" y="141"/>
                    </a:moveTo>
                    <a:cubicBezTo>
                      <a:pt x="101" y="141"/>
                      <a:pt x="100" y="139"/>
                      <a:pt x="100" y="136"/>
                    </a:cubicBezTo>
                    <a:cubicBezTo>
                      <a:pt x="100" y="134"/>
                      <a:pt x="101" y="132"/>
                      <a:pt x="104" y="132"/>
                    </a:cubicBezTo>
                    <a:cubicBezTo>
                      <a:pt x="107" y="132"/>
                      <a:pt x="109" y="134"/>
                      <a:pt x="109" y="136"/>
                    </a:cubicBezTo>
                    <a:cubicBezTo>
                      <a:pt x="109" y="139"/>
                      <a:pt x="107" y="141"/>
                      <a:pt x="104" y="141"/>
                    </a:cubicBezTo>
                    <a:close/>
                    <a:moveTo>
                      <a:pt x="197" y="129"/>
                    </a:moveTo>
                    <a:cubicBezTo>
                      <a:pt x="12" y="129"/>
                      <a:pt x="12" y="129"/>
                      <a:pt x="12" y="129"/>
                    </a:cubicBezTo>
                    <a:cubicBezTo>
                      <a:pt x="12" y="11"/>
                      <a:pt x="12" y="11"/>
                      <a:pt x="12" y="11"/>
                    </a:cubicBezTo>
                    <a:cubicBezTo>
                      <a:pt x="197" y="11"/>
                      <a:pt x="197" y="11"/>
                      <a:pt x="197" y="11"/>
                    </a:cubicBezTo>
                    <a:lnTo>
                      <a:pt x="197" y="129"/>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14" name="Freeform 2113"/>
              <p:cNvSpPr>
                <a:spLocks noChangeAspect="1"/>
              </p:cNvSpPr>
              <p:nvPr/>
            </p:nvSpPr>
            <p:spPr bwMode="auto">
              <a:xfrm>
                <a:off x="-375056" y="5550393"/>
                <a:ext cx="266509" cy="266911"/>
              </a:xfrm>
              <a:custGeom>
                <a:avLst/>
                <a:gdLst>
                  <a:gd name="connsiteX0" fmla="*/ 2846107 w 2846107"/>
                  <a:gd name="connsiteY0" fmla="*/ 1526447 h 2845712"/>
                  <a:gd name="connsiteX1" fmla="*/ 2844123 w 2846107"/>
                  <a:gd name="connsiteY1" fmla="*/ 1565744 h 2845712"/>
                  <a:gd name="connsiteX2" fmla="*/ 1425742 w 2846107"/>
                  <a:gd name="connsiteY2" fmla="*/ 2845712 h 2845712"/>
                  <a:gd name="connsiteX3" fmla="*/ 1138405 w 2846107"/>
                  <a:gd name="connsiteY3" fmla="*/ 2816746 h 2845712"/>
                  <a:gd name="connsiteX4" fmla="*/ 1045028 w 2846107"/>
                  <a:gd name="connsiteY4" fmla="*/ 2792736 h 2845712"/>
                  <a:gd name="connsiteX5" fmla="*/ 1505920 w 2846107"/>
                  <a:gd name="connsiteY5" fmla="*/ 1526448 h 2845712"/>
                  <a:gd name="connsiteX6" fmla="*/ 1540042 w 2846107"/>
                  <a:gd name="connsiteY6" fmla="*/ 1526449 h 2845712"/>
                  <a:gd name="connsiteX7" fmla="*/ 1540042 w 2846107"/>
                  <a:gd name="connsiteY7" fmla="*/ 1526448 h 2845712"/>
                  <a:gd name="connsiteX8" fmla="*/ 1311441 w 2846107"/>
                  <a:gd name="connsiteY8" fmla="*/ 0 h 2845712"/>
                  <a:gd name="connsiteX9" fmla="*/ 1311442 w 2846107"/>
                  <a:gd name="connsiteY9" fmla="*/ 1297847 h 2845712"/>
                  <a:gd name="connsiteX10" fmla="*/ 1311442 w 2846107"/>
                  <a:gd name="connsiteY10" fmla="*/ 1392388 h 2845712"/>
                  <a:gd name="connsiteX11" fmla="*/ 830345 w 2846107"/>
                  <a:gd name="connsiteY11" fmla="*/ 2714192 h 2845712"/>
                  <a:gd name="connsiteX12" fmla="*/ 746149 w 2846107"/>
                  <a:gd name="connsiteY12" fmla="*/ 2673633 h 2845712"/>
                  <a:gd name="connsiteX13" fmla="*/ 0 w 2846107"/>
                  <a:gd name="connsiteY13" fmla="*/ 1419970 h 2845712"/>
                  <a:gd name="connsiteX14" fmla="*/ 1279968 w 2846107"/>
                  <a:gd name="connsiteY14" fmla="*/ 1589 h 2845712"/>
                  <a:gd name="connsiteX15" fmla="*/ 1540042 w 2846107"/>
                  <a:gd name="connsiteY15" fmla="*/ 0 h 2845712"/>
                  <a:gd name="connsiteX16" fmla="*/ 1571516 w 2846107"/>
                  <a:gd name="connsiteY16" fmla="*/ 1589 h 2845712"/>
                  <a:gd name="connsiteX17" fmla="*/ 2844123 w 2846107"/>
                  <a:gd name="connsiteY17" fmla="*/ 1274196 h 2845712"/>
                  <a:gd name="connsiteX18" fmla="*/ 2845317 w 2846107"/>
                  <a:gd name="connsiteY18" fmla="*/ 1297848 h 2845712"/>
                  <a:gd name="connsiteX19" fmla="*/ 1540042 w 2846107"/>
                  <a:gd name="connsiteY19" fmla="*/ 1297847 h 284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6107" h="2845712">
                    <a:moveTo>
                      <a:pt x="2846107" y="1526447"/>
                    </a:moveTo>
                    <a:lnTo>
                      <a:pt x="2844123" y="1565744"/>
                    </a:lnTo>
                    <a:cubicBezTo>
                      <a:pt x="2771111" y="2284684"/>
                      <a:pt x="2163945" y="2845712"/>
                      <a:pt x="1425742" y="2845712"/>
                    </a:cubicBezTo>
                    <a:cubicBezTo>
                      <a:pt x="1327315" y="2845712"/>
                      <a:pt x="1231218" y="2835738"/>
                      <a:pt x="1138405" y="2816746"/>
                    </a:cubicBezTo>
                    <a:lnTo>
                      <a:pt x="1045028" y="2792736"/>
                    </a:lnTo>
                    <a:lnTo>
                      <a:pt x="1505920" y="1526448"/>
                    </a:lnTo>
                    <a:lnTo>
                      <a:pt x="1540042" y="1526449"/>
                    </a:lnTo>
                    <a:lnTo>
                      <a:pt x="1540042" y="1526448"/>
                    </a:lnTo>
                    <a:close/>
                    <a:moveTo>
                      <a:pt x="1311441" y="0"/>
                    </a:moveTo>
                    <a:lnTo>
                      <a:pt x="1311442" y="1297847"/>
                    </a:lnTo>
                    <a:lnTo>
                      <a:pt x="1311442" y="1392388"/>
                    </a:lnTo>
                    <a:lnTo>
                      <a:pt x="830345" y="2714192"/>
                    </a:lnTo>
                    <a:lnTo>
                      <a:pt x="746149" y="2673633"/>
                    </a:lnTo>
                    <a:cubicBezTo>
                      <a:pt x="301709" y="2432199"/>
                      <a:pt x="0" y="1961319"/>
                      <a:pt x="0" y="1419970"/>
                    </a:cubicBezTo>
                    <a:cubicBezTo>
                      <a:pt x="0" y="681768"/>
                      <a:pt x="561029" y="74601"/>
                      <a:pt x="1279968" y="1589"/>
                    </a:cubicBezTo>
                    <a:close/>
                    <a:moveTo>
                      <a:pt x="1540042" y="0"/>
                    </a:moveTo>
                    <a:lnTo>
                      <a:pt x="1571516" y="1589"/>
                    </a:lnTo>
                    <a:cubicBezTo>
                      <a:pt x="2242526" y="69734"/>
                      <a:pt x="2775978" y="603186"/>
                      <a:pt x="2844123" y="1274196"/>
                    </a:cubicBezTo>
                    <a:lnTo>
                      <a:pt x="2845317" y="1297848"/>
                    </a:lnTo>
                    <a:lnTo>
                      <a:pt x="1540042" y="1297847"/>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115" name="Freeform 135"/>
              <p:cNvSpPr>
                <a:spLocks noChangeAspect="1" noEditPoints="1"/>
              </p:cNvSpPr>
              <p:nvPr/>
            </p:nvSpPr>
            <p:spPr bwMode="auto">
              <a:xfrm>
                <a:off x="-68314" y="6275466"/>
                <a:ext cx="154017" cy="154271"/>
              </a:xfrm>
              <a:custGeom>
                <a:avLst/>
                <a:gdLst>
                  <a:gd name="T0" fmla="*/ 680 w 779"/>
                  <a:gd name="T1" fmla="*/ 0 h 779"/>
                  <a:gd name="T2" fmla="*/ 99 w 779"/>
                  <a:gd name="T3" fmla="*/ 0 h 779"/>
                  <a:gd name="T4" fmla="*/ 0 w 779"/>
                  <a:gd name="T5" fmla="*/ 99 h 779"/>
                  <a:gd name="T6" fmla="*/ 0 w 779"/>
                  <a:gd name="T7" fmla="*/ 680 h 779"/>
                  <a:gd name="T8" fmla="*/ 99 w 779"/>
                  <a:gd name="T9" fmla="*/ 779 h 779"/>
                  <a:gd name="T10" fmla="*/ 680 w 779"/>
                  <a:gd name="T11" fmla="*/ 779 h 779"/>
                  <a:gd name="T12" fmla="*/ 779 w 779"/>
                  <a:gd name="T13" fmla="*/ 680 h 779"/>
                  <a:gd name="T14" fmla="*/ 779 w 779"/>
                  <a:gd name="T15" fmla="*/ 99 h 779"/>
                  <a:gd name="T16" fmla="*/ 680 w 779"/>
                  <a:gd name="T17" fmla="*/ 0 h 779"/>
                  <a:gd name="T18" fmla="*/ 523 w 779"/>
                  <a:gd name="T19" fmla="*/ 410 h 779"/>
                  <a:gd name="T20" fmla="*/ 501 w 779"/>
                  <a:gd name="T21" fmla="*/ 388 h 779"/>
                  <a:gd name="T22" fmla="*/ 456 w 779"/>
                  <a:gd name="T23" fmla="*/ 384 h 779"/>
                  <a:gd name="T24" fmla="*/ 422 w 779"/>
                  <a:gd name="T25" fmla="*/ 422 h 779"/>
                  <a:gd name="T26" fmla="*/ 422 w 779"/>
                  <a:gd name="T27" fmla="*/ 628 h 779"/>
                  <a:gd name="T28" fmla="*/ 313 w 779"/>
                  <a:gd name="T29" fmla="*/ 628 h 779"/>
                  <a:gd name="T30" fmla="*/ 313 w 779"/>
                  <a:gd name="T31" fmla="*/ 305 h 779"/>
                  <a:gd name="T32" fmla="*/ 422 w 779"/>
                  <a:gd name="T33" fmla="*/ 305 h 779"/>
                  <a:gd name="T34" fmla="*/ 422 w 779"/>
                  <a:gd name="T35" fmla="*/ 343 h 779"/>
                  <a:gd name="T36" fmla="*/ 475 w 779"/>
                  <a:gd name="T37" fmla="*/ 302 h 779"/>
                  <a:gd name="T38" fmla="*/ 561 w 779"/>
                  <a:gd name="T39" fmla="*/ 305 h 779"/>
                  <a:gd name="T40" fmla="*/ 640 w 779"/>
                  <a:gd name="T41" fmla="*/ 628 h 779"/>
                  <a:gd name="T42" fmla="*/ 531 w 779"/>
                  <a:gd name="T43" fmla="*/ 628 h 779"/>
                  <a:gd name="T44" fmla="*/ 523 w 779"/>
                  <a:gd name="T45" fmla="*/ 410 h 779"/>
                  <a:gd name="T46" fmla="*/ 250 w 779"/>
                  <a:gd name="T47" fmla="*/ 234 h 779"/>
                  <a:gd name="T48" fmla="*/ 171 w 779"/>
                  <a:gd name="T49" fmla="*/ 253 h 779"/>
                  <a:gd name="T50" fmla="*/ 148 w 779"/>
                  <a:gd name="T51" fmla="*/ 171 h 779"/>
                  <a:gd name="T52" fmla="*/ 182 w 779"/>
                  <a:gd name="T53" fmla="*/ 148 h 779"/>
                  <a:gd name="T54" fmla="*/ 235 w 779"/>
                  <a:gd name="T55" fmla="*/ 159 h 779"/>
                  <a:gd name="T56" fmla="*/ 261 w 779"/>
                  <a:gd name="T57" fmla="*/ 189 h 779"/>
                  <a:gd name="T58" fmla="*/ 250 w 779"/>
                  <a:gd name="T59" fmla="*/ 234 h 779"/>
                  <a:gd name="T60" fmla="*/ 253 w 779"/>
                  <a:gd name="T61" fmla="*/ 305 h 779"/>
                  <a:gd name="T62" fmla="*/ 253 w 779"/>
                  <a:gd name="T63" fmla="*/ 628 h 779"/>
                  <a:gd name="T64" fmla="*/ 145 w 779"/>
                  <a:gd name="T65" fmla="*/ 628 h 779"/>
                  <a:gd name="T66" fmla="*/ 145 w 779"/>
                  <a:gd name="T67" fmla="*/ 305 h 779"/>
                  <a:gd name="T68" fmla="*/ 253 w 779"/>
                  <a:gd name="T69" fmla="*/ 3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9" h="779">
                    <a:moveTo>
                      <a:pt x="680" y="0"/>
                    </a:moveTo>
                    <a:cubicBezTo>
                      <a:pt x="99" y="0"/>
                      <a:pt x="99" y="0"/>
                      <a:pt x="99" y="0"/>
                    </a:cubicBezTo>
                    <a:cubicBezTo>
                      <a:pt x="44" y="0"/>
                      <a:pt x="0" y="44"/>
                      <a:pt x="0" y="99"/>
                    </a:cubicBezTo>
                    <a:cubicBezTo>
                      <a:pt x="0" y="680"/>
                      <a:pt x="0" y="680"/>
                      <a:pt x="0" y="680"/>
                    </a:cubicBezTo>
                    <a:cubicBezTo>
                      <a:pt x="0" y="735"/>
                      <a:pt x="44" y="779"/>
                      <a:pt x="99" y="779"/>
                    </a:cubicBezTo>
                    <a:cubicBezTo>
                      <a:pt x="680" y="779"/>
                      <a:pt x="680" y="779"/>
                      <a:pt x="680" y="779"/>
                    </a:cubicBezTo>
                    <a:cubicBezTo>
                      <a:pt x="735" y="779"/>
                      <a:pt x="779" y="735"/>
                      <a:pt x="779" y="680"/>
                    </a:cubicBezTo>
                    <a:cubicBezTo>
                      <a:pt x="779" y="99"/>
                      <a:pt x="779" y="99"/>
                      <a:pt x="779" y="99"/>
                    </a:cubicBezTo>
                    <a:cubicBezTo>
                      <a:pt x="779" y="44"/>
                      <a:pt x="735" y="0"/>
                      <a:pt x="680" y="0"/>
                    </a:cubicBezTo>
                    <a:close/>
                    <a:moveTo>
                      <a:pt x="523" y="410"/>
                    </a:moveTo>
                    <a:cubicBezTo>
                      <a:pt x="520" y="397"/>
                      <a:pt x="514" y="392"/>
                      <a:pt x="501" y="388"/>
                    </a:cubicBezTo>
                    <a:cubicBezTo>
                      <a:pt x="488" y="378"/>
                      <a:pt x="474" y="382"/>
                      <a:pt x="456" y="384"/>
                    </a:cubicBezTo>
                    <a:cubicBezTo>
                      <a:pt x="445" y="395"/>
                      <a:pt x="428" y="405"/>
                      <a:pt x="422" y="422"/>
                    </a:cubicBezTo>
                    <a:cubicBezTo>
                      <a:pt x="422" y="490"/>
                      <a:pt x="422" y="559"/>
                      <a:pt x="422" y="628"/>
                    </a:cubicBezTo>
                    <a:cubicBezTo>
                      <a:pt x="386" y="628"/>
                      <a:pt x="350" y="628"/>
                      <a:pt x="313" y="628"/>
                    </a:cubicBezTo>
                    <a:cubicBezTo>
                      <a:pt x="313" y="520"/>
                      <a:pt x="313" y="413"/>
                      <a:pt x="313" y="305"/>
                    </a:cubicBezTo>
                    <a:cubicBezTo>
                      <a:pt x="350" y="305"/>
                      <a:pt x="386" y="305"/>
                      <a:pt x="422" y="305"/>
                    </a:cubicBezTo>
                    <a:cubicBezTo>
                      <a:pt x="422" y="318"/>
                      <a:pt x="422" y="331"/>
                      <a:pt x="422" y="343"/>
                    </a:cubicBezTo>
                    <a:cubicBezTo>
                      <a:pt x="441" y="330"/>
                      <a:pt x="450" y="310"/>
                      <a:pt x="475" y="302"/>
                    </a:cubicBezTo>
                    <a:cubicBezTo>
                      <a:pt x="499" y="292"/>
                      <a:pt x="542" y="298"/>
                      <a:pt x="561" y="305"/>
                    </a:cubicBezTo>
                    <a:cubicBezTo>
                      <a:pt x="661" y="343"/>
                      <a:pt x="643" y="491"/>
                      <a:pt x="640" y="628"/>
                    </a:cubicBezTo>
                    <a:cubicBezTo>
                      <a:pt x="603" y="628"/>
                      <a:pt x="568" y="628"/>
                      <a:pt x="531" y="628"/>
                    </a:cubicBezTo>
                    <a:cubicBezTo>
                      <a:pt x="531" y="581"/>
                      <a:pt x="542" y="437"/>
                      <a:pt x="523" y="410"/>
                    </a:cubicBezTo>
                    <a:close/>
                    <a:moveTo>
                      <a:pt x="250" y="234"/>
                    </a:moveTo>
                    <a:cubicBezTo>
                      <a:pt x="242" y="255"/>
                      <a:pt x="194" y="273"/>
                      <a:pt x="171" y="253"/>
                    </a:cubicBezTo>
                    <a:cubicBezTo>
                      <a:pt x="145" y="245"/>
                      <a:pt x="129" y="201"/>
                      <a:pt x="148" y="171"/>
                    </a:cubicBezTo>
                    <a:cubicBezTo>
                      <a:pt x="156" y="159"/>
                      <a:pt x="172" y="156"/>
                      <a:pt x="182" y="148"/>
                    </a:cubicBezTo>
                    <a:cubicBezTo>
                      <a:pt x="206" y="147"/>
                      <a:pt x="223" y="148"/>
                      <a:pt x="235" y="159"/>
                    </a:cubicBezTo>
                    <a:cubicBezTo>
                      <a:pt x="252" y="166"/>
                      <a:pt x="251" y="178"/>
                      <a:pt x="261" y="189"/>
                    </a:cubicBezTo>
                    <a:cubicBezTo>
                      <a:pt x="261" y="211"/>
                      <a:pt x="260" y="224"/>
                      <a:pt x="250" y="234"/>
                    </a:cubicBezTo>
                    <a:close/>
                    <a:moveTo>
                      <a:pt x="253" y="305"/>
                    </a:moveTo>
                    <a:cubicBezTo>
                      <a:pt x="253" y="413"/>
                      <a:pt x="253" y="520"/>
                      <a:pt x="253" y="628"/>
                    </a:cubicBezTo>
                    <a:cubicBezTo>
                      <a:pt x="217" y="628"/>
                      <a:pt x="181" y="628"/>
                      <a:pt x="145" y="628"/>
                    </a:cubicBezTo>
                    <a:cubicBezTo>
                      <a:pt x="145" y="520"/>
                      <a:pt x="145" y="413"/>
                      <a:pt x="145" y="305"/>
                    </a:cubicBezTo>
                    <a:cubicBezTo>
                      <a:pt x="181" y="305"/>
                      <a:pt x="217" y="305"/>
                      <a:pt x="253" y="305"/>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116" name="Freeform 113"/>
              <p:cNvSpPr>
                <a:spLocks noEditPoints="1"/>
              </p:cNvSpPr>
              <p:nvPr/>
            </p:nvSpPr>
            <p:spPr bwMode="auto">
              <a:xfrm>
                <a:off x="1665623" y="5029102"/>
                <a:ext cx="260584" cy="315323"/>
              </a:xfrm>
              <a:custGeom>
                <a:avLst/>
                <a:gdLst>
                  <a:gd name="T0" fmla="*/ 107 w 136"/>
                  <a:gd name="T1" fmla="*/ 140 h 164"/>
                  <a:gd name="T2" fmla="*/ 105 w 136"/>
                  <a:gd name="T3" fmla="*/ 138 h 164"/>
                  <a:gd name="T4" fmla="*/ 133 w 136"/>
                  <a:gd name="T5" fmla="*/ 119 h 164"/>
                  <a:gd name="T6" fmla="*/ 114 w 136"/>
                  <a:gd name="T7" fmla="*/ 0 h 164"/>
                  <a:gd name="T8" fmla="*/ 3 w 136"/>
                  <a:gd name="T9" fmla="*/ 19 h 164"/>
                  <a:gd name="T10" fmla="*/ 23 w 136"/>
                  <a:gd name="T11" fmla="*/ 138 h 164"/>
                  <a:gd name="T12" fmla="*/ 0 w 136"/>
                  <a:gd name="T13" fmla="*/ 164 h 164"/>
                  <a:gd name="T14" fmla="*/ 22 w 136"/>
                  <a:gd name="T15" fmla="*/ 156 h 164"/>
                  <a:gd name="T16" fmla="*/ 122 w 136"/>
                  <a:gd name="T17" fmla="*/ 164 h 164"/>
                  <a:gd name="T18" fmla="*/ 107 w 136"/>
                  <a:gd name="T19" fmla="*/ 140 h 164"/>
                  <a:gd name="T20" fmla="*/ 99 w 136"/>
                  <a:gd name="T21" fmla="*/ 114 h 164"/>
                  <a:gd name="T22" fmla="*/ 118 w 136"/>
                  <a:gd name="T23" fmla="*/ 114 h 164"/>
                  <a:gd name="T24" fmla="*/ 40 w 136"/>
                  <a:gd name="T25" fmla="*/ 17 h 164"/>
                  <a:gd name="T26" fmla="*/ 61 w 136"/>
                  <a:gd name="T27" fmla="*/ 15 h 164"/>
                  <a:gd name="T28" fmla="*/ 95 w 136"/>
                  <a:gd name="T29" fmla="*/ 15 h 164"/>
                  <a:gd name="T30" fmla="*/ 97 w 136"/>
                  <a:gd name="T31" fmla="*/ 22 h 164"/>
                  <a:gd name="T32" fmla="*/ 76 w 136"/>
                  <a:gd name="T33" fmla="*/ 24 h 164"/>
                  <a:gd name="T34" fmla="*/ 42 w 136"/>
                  <a:gd name="T35" fmla="*/ 24 h 164"/>
                  <a:gd name="T36" fmla="*/ 40 w 136"/>
                  <a:gd name="T37" fmla="*/ 17 h 164"/>
                  <a:gd name="T38" fmla="*/ 24 w 136"/>
                  <a:gd name="T39" fmla="*/ 33 h 164"/>
                  <a:gd name="T40" fmla="*/ 118 w 136"/>
                  <a:gd name="T41" fmla="*/ 37 h 164"/>
                  <a:gd name="T42" fmla="*/ 113 w 136"/>
                  <a:gd name="T43" fmla="*/ 96 h 164"/>
                  <a:gd name="T44" fmla="*/ 19 w 136"/>
                  <a:gd name="T45" fmla="*/ 92 h 164"/>
                  <a:gd name="T46" fmla="*/ 96 w 136"/>
                  <a:gd name="T47" fmla="*/ 138 h 164"/>
                  <a:gd name="T48" fmla="*/ 39 w 136"/>
                  <a:gd name="T49" fmla="*/ 140 h 164"/>
                  <a:gd name="T50" fmla="*/ 96 w 136"/>
                  <a:gd name="T51" fmla="*/ 138 h 164"/>
                  <a:gd name="T52" fmla="*/ 53 w 136"/>
                  <a:gd name="T53" fmla="*/ 122 h 164"/>
                  <a:gd name="T54" fmla="*/ 81 w 136"/>
                  <a:gd name="T55" fmla="*/ 119 h 164"/>
                  <a:gd name="T56" fmla="*/ 84 w 136"/>
                  <a:gd name="T57" fmla="*/ 129 h 164"/>
                  <a:gd name="T58" fmla="*/ 55 w 136"/>
                  <a:gd name="T59" fmla="*/ 132 h 164"/>
                  <a:gd name="T60" fmla="*/ 28 w 136"/>
                  <a:gd name="T61" fmla="*/ 123 h 164"/>
                  <a:gd name="T62" fmla="*/ 28 w 136"/>
                  <a:gd name="T63" fmla="*/ 104 h 164"/>
                  <a:gd name="T64" fmla="*/ 28 w 136"/>
                  <a:gd name="T65" fmla="*/ 123 h 164"/>
                  <a:gd name="T66" fmla="*/ 35 w 136"/>
                  <a:gd name="T67" fmla="*/ 143 h 164"/>
                  <a:gd name="T68" fmla="*/ 109 w 136"/>
                  <a:gd name="T6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64">
                    <a:moveTo>
                      <a:pt x="107" y="140"/>
                    </a:moveTo>
                    <a:cubicBezTo>
                      <a:pt x="107" y="140"/>
                      <a:pt x="107" y="140"/>
                      <a:pt x="107" y="140"/>
                    </a:cubicBezTo>
                    <a:cubicBezTo>
                      <a:pt x="107" y="140"/>
                      <a:pt x="107" y="140"/>
                      <a:pt x="107" y="140"/>
                    </a:cubicBezTo>
                    <a:cubicBezTo>
                      <a:pt x="105" y="138"/>
                      <a:pt x="105" y="138"/>
                      <a:pt x="105" y="138"/>
                    </a:cubicBezTo>
                    <a:cubicBezTo>
                      <a:pt x="114" y="138"/>
                      <a:pt x="114" y="138"/>
                      <a:pt x="114" y="138"/>
                    </a:cubicBezTo>
                    <a:cubicBezTo>
                      <a:pt x="125" y="138"/>
                      <a:pt x="133" y="129"/>
                      <a:pt x="133" y="119"/>
                    </a:cubicBezTo>
                    <a:cubicBezTo>
                      <a:pt x="133" y="19"/>
                      <a:pt x="133" y="19"/>
                      <a:pt x="133" y="19"/>
                    </a:cubicBezTo>
                    <a:cubicBezTo>
                      <a:pt x="133" y="9"/>
                      <a:pt x="125" y="0"/>
                      <a:pt x="114" y="0"/>
                    </a:cubicBezTo>
                    <a:cubicBezTo>
                      <a:pt x="23" y="0"/>
                      <a:pt x="23" y="0"/>
                      <a:pt x="23" y="0"/>
                    </a:cubicBezTo>
                    <a:cubicBezTo>
                      <a:pt x="12" y="0"/>
                      <a:pt x="3" y="9"/>
                      <a:pt x="3" y="19"/>
                    </a:cubicBezTo>
                    <a:cubicBezTo>
                      <a:pt x="3" y="119"/>
                      <a:pt x="3" y="119"/>
                      <a:pt x="3" y="119"/>
                    </a:cubicBezTo>
                    <a:cubicBezTo>
                      <a:pt x="3" y="129"/>
                      <a:pt x="12" y="138"/>
                      <a:pt x="23" y="138"/>
                    </a:cubicBezTo>
                    <a:cubicBezTo>
                      <a:pt x="32" y="138"/>
                      <a:pt x="32" y="138"/>
                      <a:pt x="32" y="138"/>
                    </a:cubicBezTo>
                    <a:cubicBezTo>
                      <a:pt x="0" y="164"/>
                      <a:pt x="0" y="164"/>
                      <a:pt x="0" y="164"/>
                    </a:cubicBezTo>
                    <a:cubicBezTo>
                      <a:pt x="14" y="164"/>
                      <a:pt x="14" y="164"/>
                      <a:pt x="14" y="164"/>
                    </a:cubicBezTo>
                    <a:cubicBezTo>
                      <a:pt x="22" y="156"/>
                      <a:pt x="22" y="156"/>
                      <a:pt x="22" y="156"/>
                    </a:cubicBezTo>
                    <a:cubicBezTo>
                      <a:pt x="114" y="156"/>
                      <a:pt x="114" y="156"/>
                      <a:pt x="114" y="156"/>
                    </a:cubicBezTo>
                    <a:cubicBezTo>
                      <a:pt x="122" y="164"/>
                      <a:pt x="122" y="164"/>
                      <a:pt x="122" y="164"/>
                    </a:cubicBezTo>
                    <a:cubicBezTo>
                      <a:pt x="136" y="164"/>
                      <a:pt x="136" y="164"/>
                      <a:pt x="136" y="164"/>
                    </a:cubicBezTo>
                    <a:cubicBezTo>
                      <a:pt x="107" y="140"/>
                      <a:pt x="107" y="140"/>
                      <a:pt x="107" y="140"/>
                    </a:cubicBezTo>
                    <a:close/>
                    <a:moveTo>
                      <a:pt x="109" y="123"/>
                    </a:moveTo>
                    <a:cubicBezTo>
                      <a:pt x="104" y="123"/>
                      <a:pt x="99" y="119"/>
                      <a:pt x="99" y="114"/>
                    </a:cubicBezTo>
                    <a:cubicBezTo>
                      <a:pt x="99" y="109"/>
                      <a:pt x="104" y="104"/>
                      <a:pt x="109" y="104"/>
                    </a:cubicBezTo>
                    <a:cubicBezTo>
                      <a:pt x="114" y="104"/>
                      <a:pt x="118" y="109"/>
                      <a:pt x="118" y="114"/>
                    </a:cubicBezTo>
                    <a:cubicBezTo>
                      <a:pt x="118" y="119"/>
                      <a:pt x="114" y="123"/>
                      <a:pt x="109" y="123"/>
                    </a:cubicBezTo>
                    <a:close/>
                    <a:moveTo>
                      <a:pt x="40" y="17"/>
                    </a:moveTo>
                    <a:cubicBezTo>
                      <a:pt x="40" y="16"/>
                      <a:pt x="41" y="15"/>
                      <a:pt x="42" y="15"/>
                    </a:cubicBezTo>
                    <a:cubicBezTo>
                      <a:pt x="61" y="15"/>
                      <a:pt x="61" y="15"/>
                      <a:pt x="61" y="15"/>
                    </a:cubicBezTo>
                    <a:cubicBezTo>
                      <a:pt x="76" y="15"/>
                      <a:pt x="76" y="15"/>
                      <a:pt x="76" y="15"/>
                    </a:cubicBezTo>
                    <a:cubicBezTo>
                      <a:pt x="95" y="15"/>
                      <a:pt x="95" y="15"/>
                      <a:pt x="95" y="15"/>
                    </a:cubicBezTo>
                    <a:cubicBezTo>
                      <a:pt x="96" y="15"/>
                      <a:pt x="97" y="16"/>
                      <a:pt x="97" y="17"/>
                    </a:cubicBezTo>
                    <a:cubicBezTo>
                      <a:pt x="97" y="22"/>
                      <a:pt x="97" y="22"/>
                      <a:pt x="97" y="22"/>
                    </a:cubicBezTo>
                    <a:cubicBezTo>
                      <a:pt x="97" y="23"/>
                      <a:pt x="96" y="24"/>
                      <a:pt x="95" y="24"/>
                    </a:cubicBezTo>
                    <a:cubicBezTo>
                      <a:pt x="76" y="24"/>
                      <a:pt x="76" y="24"/>
                      <a:pt x="76" y="24"/>
                    </a:cubicBezTo>
                    <a:cubicBezTo>
                      <a:pt x="61" y="24"/>
                      <a:pt x="61" y="24"/>
                      <a:pt x="61" y="24"/>
                    </a:cubicBezTo>
                    <a:cubicBezTo>
                      <a:pt x="42" y="24"/>
                      <a:pt x="42" y="24"/>
                      <a:pt x="42" y="24"/>
                    </a:cubicBezTo>
                    <a:cubicBezTo>
                      <a:pt x="41" y="24"/>
                      <a:pt x="40" y="23"/>
                      <a:pt x="40" y="22"/>
                    </a:cubicBezTo>
                    <a:cubicBezTo>
                      <a:pt x="40" y="17"/>
                      <a:pt x="40" y="17"/>
                      <a:pt x="40" y="17"/>
                    </a:cubicBezTo>
                    <a:close/>
                    <a:moveTo>
                      <a:pt x="19" y="37"/>
                    </a:moveTo>
                    <a:cubicBezTo>
                      <a:pt x="19" y="34"/>
                      <a:pt x="21" y="33"/>
                      <a:pt x="24" y="33"/>
                    </a:cubicBezTo>
                    <a:cubicBezTo>
                      <a:pt x="113" y="33"/>
                      <a:pt x="113" y="33"/>
                      <a:pt x="113" y="33"/>
                    </a:cubicBezTo>
                    <a:cubicBezTo>
                      <a:pt x="116" y="33"/>
                      <a:pt x="118" y="34"/>
                      <a:pt x="118" y="37"/>
                    </a:cubicBezTo>
                    <a:cubicBezTo>
                      <a:pt x="118" y="92"/>
                      <a:pt x="118" y="92"/>
                      <a:pt x="118" y="92"/>
                    </a:cubicBezTo>
                    <a:cubicBezTo>
                      <a:pt x="118" y="94"/>
                      <a:pt x="116" y="96"/>
                      <a:pt x="113" y="96"/>
                    </a:cubicBezTo>
                    <a:cubicBezTo>
                      <a:pt x="24" y="96"/>
                      <a:pt x="24" y="96"/>
                      <a:pt x="24" y="96"/>
                    </a:cubicBezTo>
                    <a:cubicBezTo>
                      <a:pt x="21" y="96"/>
                      <a:pt x="19" y="94"/>
                      <a:pt x="19" y="92"/>
                    </a:cubicBezTo>
                    <a:cubicBezTo>
                      <a:pt x="19" y="37"/>
                      <a:pt x="19" y="37"/>
                      <a:pt x="19" y="37"/>
                    </a:cubicBezTo>
                    <a:close/>
                    <a:moveTo>
                      <a:pt x="96" y="138"/>
                    </a:moveTo>
                    <a:cubicBezTo>
                      <a:pt x="98" y="140"/>
                      <a:pt x="98" y="140"/>
                      <a:pt x="98" y="140"/>
                    </a:cubicBezTo>
                    <a:cubicBezTo>
                      <a:pt x="39" y="140"/>
                      <a:pt x="39" y="140"/>
                      <a:pt x="39" y="140"/>
                    </a:cubicBezTo>
                    <a:cubicBezTo>
                      <a:pt x="41" y="138"/>
                      <a:pt x="41" y="138"/>
                      <a:pt x="41" y="138"/>
                    </a:cubicBezTo>
                    <a:lnTo>
                      <a:pt x="96" y="138"/>
                    </a:lnTo>
                    <a:close/>
                    <a:moveTo>
                      <a:pt x="53" y="129"/>
                    </a:moveTo>
                    <a:cubicBezTo>
                      <a:pt x="53" y="122"/>
                      <a:pt x="53" y="122"/>
                      <a:pt x="53" y="122"/>
                    </a:cubicBezTo>
                    <a:cubicBezTo>
                      <a:pt x="53" y="120"/>
                      <a:pt x="54" y="119"/>
                      <a:pt x="55" y="119"/>
                    </a:cubicBezTo>
                    <a:cubicBezTo>
                      <a:pt x="81" y="119"/>
                      <a:pt x="81" y="119"/>
                      <a:pt x="81" y="119"/>
                    </a:cubicBezTo>
                    <a:cubicBezTo>
                      <a:pt x="83" y="119"/>
                      <a:pt x="84" y="120"/>
                      <a:pt x="84" y="122"/>
                    </a:cubicBezTo>
                    <a:cubicBezTo>
                      <a:pt x="84" y="129"/>
                      <a:pt x="84" y="129"/>
                      <a:pt x="84" y="129"/>
                    </a:cubicBezTo>
                    <a:cubicBezTo>
                      <a:pt x="84" y="130"/>
                      <a:pt x="83" y="132"/>
                      <a:pt x="81" y="132"/>
                    </a:cubicBezTo>
                    <a:cubicBezTo>
                      <a:pt x="55" y="132"/>
                      <a:pt x="55" y="132"/>
                      <a:pt x="55" y="132"/>
                    </a:cubicBezTo>
                    <a:cubicBezTo>
                      <a:pt x="54" y="132"/>
                      <a:pt x="53" y="130"/>
                      <a:pt x="53" y="129"/>
                    </a:cubicBezTo>
                    <a:close/>
                    <a:moveTo>
                      <a:pt x="28" y="123"/>
                    </a:moveTo>
                    <a:cubicBezTo>
                      <a:pt x="23" y="123"/>
                      <a:pt x="19" y="119"/>
                      <a:pt x="19" y="114"/>
                    </a:cubicBezTo>
                    <a:cubicBezTo>
                      <a:pt x="19" y="109"/>
                      <a:pt x="23" y="104"/>
                      <a:pt x="28" y="104"/>
                    </a:cubicBezTo>
                    <a:cubicBezTo>
                      <a:pt x="33" y="104"/>
                      <a:pt x="37" y="109"/>
                      <a:pt x="37" y="114"/>
                    </a:cubicBezTo>
                    <a:cubicBezTo>
                      <a:pt x="37" y="119"/>
                      <a:pt x="33" y="123"/>
                      <a:pt x="28" y="123"/>
                    </a:cubicBezTo>
                    <a:close/>
                    <a:moveTo>
                      <a:pt x="27" y="151"/>
                    </a:moveTo>
                    <a:cubicBezTo>
                      <a:pt x="35" y="143"/>
                      <a:pt x="35" y="143"/>
                      <a:pt x="35" y="143"/>
                    </a:cubicBezTo>
                    <a:cubicBezTo>
                      <a:pt x="101" y="143"/>
                      <a:pt x="101" y="143"/>
                      <a:pt x="101" y="143"/>
                    </a:cubicBezTo>
                    <a:cubicBezTo>
                      <a:pt x="109" y="151"/>
                      <a:pt x="109" y="151"/>
                      <a:pt x="109" y="151"/>
                    </a:cubicBezTo>
                    <a:lnTo>
                      <a:pt x="27" y="151"/>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nvGrpSpPr>
              <p:cNvPr id="2117" name="Group 2116"/>
              <p:cNvGrpSpPr/>
              <p:nvPr/>
            </p:nvGrpSpPr>
            <p:grpSpPr>
              <a:xfrm>
                <a:off x="1989024" y="5846675"/>
                <a:ext cx="151154" cy="237374"/>
                <a:chOff x="8290546" y="4109532"/>
                <a:chExt cx="294458" cy="461663"/>
              </a:xfrm>
              <a:solidFill>
                <a:srgbClr val="FFFFFF">
                  <a:lumMod val="75000"/>
                </a:srgbClr>
              </a:solidFill>
            </p:grpSpPr>
            <p:sp>
              <p:nvSpPr>
                <p:cNvPr id="2141" name="Freeform 117"/>
                <p:cNvSpPr>
                  <a:spLocks/>
                </p:cNvSpPr>
                <p:nvPr/>
              </p:nvSpPr>
              <p:spPr bwMode="auto">
                <a:xfrm>
                  <a:off x="8347515" y="4211630"/>
                  <a:ext cx="180523" cy="301856"/>
                </a:xfrm>
                <a:custGeom>
                  <a:avLst/>
                  <a:gdLst>
                    <a:gd name="T0" fmla="*/ 27 w 46"/>
                    <a:gd name="T1" fmla="*/ 34 h 77"/>
                    <a:gd name="T2" fmla="*/ 27 w 46"/>
                    <a:gd name="T3" fmla="*/ 0 h 77"/>
                    <a:gd name="T4" fmla="*/ 18 w 46"/>
                    <a:gd name="T5" fmla="*/ 0 h 77"/>
                    <a:gd name="T6" fmla="*/ 18 w 46"/>
                    <a:gd name="T7" fmla="*/ 34 h 77"/>
                    <a:gd name="T8" fmla="*/ 0 w 46"/>
                    <a:gd name="T9" fmla="*/ 56 h 77"/>
                    <a:gd name="T10" fmla="*/ 23 w 46"/>
                    <a:gd name="T11" fmla="*/ 77 h 77"/>
                    <a:gd name="T12" fmla="*/ 46 w 46"/>
                    <a:gd name="T13" fmla="*/ 56 h 77"/>
                    <a:gd name="T14" fmla="*/ 27 w 46"/>
                    <a:gd name="T15" fmla="*/ 3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7">
                      <a:moveTo>
                        <a:pt x="27" y="34"/>
                      </a:moveTo>
                      <a:cubicBezTo>
                        <a:pt x="27" y="0"/>
                        <a:pt x="27" y="0"/>
                        <a:pt x="27" y="0"/>
                      </a:cubicBezTo>
                      <a:cubicBezTo>
                        <a:pt x="18" y="0"/>
                        <a:pt x="18" y="0"/>
                        <a:pt x="18" y="0"/>
                      </a:cubicBezTo>
                      <a:cubicBezTo>
                        <a:pt x="18" y="34"/>
                        <a:pt x="18" y="34"/>
                        <a:pt x="18" y="34"/>
                      </a:cubicBezTo>
                      <a:cubicBezTo>
                        <a:pt x="8" y="36"/>
                        <a:pt x="0" y="45"/>
                        <a:pt x="0" y="56"/>
                      </a:cubicBezTo>
                      <a:cubicBezTo>
                        <a:pt x="0" y="68"/>
                        <a:pt x="10" y="77"/>
                        <a:pt x="23" y="77"/>
                      </a:cubicBezTo>
                      <a:cubicBezTo>
                        <a:pt x="35" y="77"/>
                        <a:pt x="46" y="68"/>
                        <a:pt x="46" y="56"/>
                      </a:cubicBezTo>
                      <a:cubicBezTo>
                        <a:pt x="46" y="45"/>
                        <a:pt x="38" y="36"/>
                        <a:pt x="27" y="3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42" name="Freeform 118"/>
                <p:cNvSpPr>
                  <a:spLocks noEditPoints="1"/>
                </p:cNvSpPr>
                <p:nvPr/>
              </p:nvSpPr>
              <p:spPr bwMode="auto">
                <a:xfrm>
                  <a:off x="8290546" y="4109532"/>
                  <a:ext cx="294458" cy="461663"/>
                </a:xfrm>
                <a:custGeom>
                  <a:avLst/>
                  <a:gdLst>
                    <a:gd name="T0" fmla="*/ 56 w 75"/>
                    <a:gd name="T1" fmla="*/ 51 h 118"/>
                    <a:gd name="T2" fmla="*/ 56 w 75"/>
                    <a:gd name="T3" fmla="*/ 44 h 118"/>
                    <a:gd name="T4" fmla="*/ 62 w 75"/>
                    <a:gd name="T5" fmla="*/ 44 h 118"/>
                    <a:gd name="T6" fmla="*/ 62 w 75"/>
                    <a:gd name="T7" fmla="*/ 38 h 118"/>
                    <a:gd name="T8" fmla="*/ 56 w 75"/>
                    <a:gd name="T9" fmla="*/ 38 h 118"/>
                    <a:gd name="T10" fmla="*/ 56 w 75"/>
                    <a:gd name="T11" fmla="*/ 29 h 118"/>
                    <a:gd name="T12" fmla="*/ 62 w 75"/>
                    <a:gd name="T13" fmla="*/ 29 h 118"/>
                    <a:gd name="T14" fmla="*/ 62 w 75"/>
                    <a:gd name="T15" fmla="*/ 23 h 118"/>
                    <a:gd name="T16" fmla="*/ 56 w 75"/>
                    <a:gd name="T17" fmla="*/ 23 h 118"/>
                    <a:gd name="T18" fmla="*/ 56 w 75"/>
                    <a:gd name="T19" fmla="*/ 17 h 118"/>
                    <a:gd name="T20" fmla="*/ 38 w 75"/>
                    <a:gd name="T21" fmla="*/ 0 h 118"/>
                    <a:gd name="T22" fmla="*/ 20 w 75"/>
                    <a:gd name="T23" fmla="*/ 17 h 118"/>
                    <a:gd name="T24" fmla="*/ 20 w 75"/>
                    <a:gd name="T25" fmla="*/ 51 h 118"/>
                    <a:gd name="T26" fmla="*/ 0 w 75"/>
                    <a:gd name="T27" fmla="*/ 83 h 118"/>
                    <a:gd name="T28" fmla="*/ 38 w 75"/>
                    <a:gd name="T29" fmla="*/ 118 h 118"/>
                    <a:gd name="T30" fmla="*/ 75 w 75"/>
                    <a:gd name="T31" fmla="*/ 83 h 118"/>
                    <a:gd name="T32" fmla="*/ 56 w 75"/>
                    <a:gd name="T33" fmla="*/ 51 h 118"/>
                    <a:gd name="T34" fmla="*/ 38 w 75"/>
                    <a:gd name="T35" fmla="*/ 109 h 118"/>
                    <a:gd name="T36" fmla="*/ 9 w 75"/>
                    <a:gd name="T37" fmla="*/ 83 h 118"/>
                    <a:gd name="T38" fmla="*/ 26 w 75"/>
                    <a:gd name="T39" fmla="*/ 58 h 118"/>
                    <a:gd name="T40" fmla="*/ 29 w 75"/>
                    <a:gd name="T41" fmla="*/ 57 h 118"/>
                    <a:gd name="T42" fmla="*/ 29 w 75"/>
                    <a:gd name="T43" fmla="*/ 17 h 118"/>
                    <a:gd name="T44" fmla="*/ 38 w 75"/>
                    <a:gd name="T45" fmla="*/ 9 h 118"/>
                    <a:gd name="T46" fmla="*/ 46 w 75"/>
                    <a:gd name="T47" fmla="*/ 17 h 118"/>
                    <a:gd name="T48" fmla="*/ 46 w 75"/>
                    <a:gd name="T49" fmla="*/ 57 h 118"/>
                    <a:gd name="T50" fmla="*/ 50 w 75"/>
                    <a:gd name="T51" fmla="*/ 58 h 118"/>
                    <a:gd name="T52" fmla="*/ 66 w 75"/>
                    <a:gd name="T53" fmla="*/ 83 h 118"/>
                    <a:gd name="T54" fmla="*/ 38 w 75"/>
                    <a:gd name="T55"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8">
                      <a:moveTo>
                        <a:pt x="56" y="51"/>
                      </a:moveTo>
                      <a:cubicBezTo>
                        <a:pt x="56" y="44"/>
                        <a:pt x="56" y="44"/>
                        <a:pt x="56" y="44"/>
                      </a:cubicBezTo>
                      <a:cubicBezTo>
                        <a:pt x="62" y="44"/>
                        <a:pt x="62" y="44"/>
                        <a:pt x="62" y="44"/>
                      </a:cubicBezTo>
                      <a:cubicBezTo>
                        <a:pt x="62" y="38"/>
                        <a:pt x="62" y="38"/>
                        <a:pt x="62" y="38"/>
                      </a:cubicBezTo>
                      <a:cubicBezTo>
                        <a:pt x="56" y="38"/>
                        <a:pt x="56" y="38"/>
                        <a:pt x="56" y="38"/>
                      </a:cubicBezTo>
                      <a:cubicBezTo>
                        <a:pt x="56" y="29"/>
                        <a:pt x="56" y="29"/>
                        <a:pt x="56" y="29"/>
                      </a:cubicBezTo>
                      <a:cubicBezTo>
                        <a:pt x="62" y="29"/>
                        <a:pt x="62" y="29"/>
                        <a:pt x="62" y="29"/>
                      </a:cubicBezTo>
                      <a:cubicBezTo>
                        <a:pt x="62" y="23"/>
                        <a:pt x="62" y="23"/>
                        <a:pt x="62" y="23"/>
                      </a:cubicBezTo>
                      <a:cubicBezTo>
                        <a:pt x="56" y="23"/>
                        <a:pt x="56" y="23"/>
                        <a:pt x="56" y="23"/>
                      </a:cubicBezTo>
                      <a:cubicBezTo>
                        <a:pt x="56" y="17"/>
                        <a:pt x="56" y="17"/>
                        <a:pt x="56" y="17"/>
                      </a:cubicBezTo>
                      <a:cubicBezTo>
                        <a:pt x="56" y="8"/>
                        <a:pt x="48" y="0"/>
                        <a:pt x="38" y="0"/>
                      </a:cubicBezTo>
                      <a:cubicBezTo>
                        <a:pt x="28" y="0"/>
                        <a:pt x="20" y="8"/>
                        <a:pt x="20" y="17"/>
                      </a:cubicBezTo>
                      <a:cubicBezTo>
                        <a:pt x="20" y="51"/>
                        <a:pt x="20" y="51"/>
                        <a:pt x="20" y="51"/>
                      </a:cubicBezTo>
                      <a:cubicBezTo>
                        <a:pt x="7" y="57"/>
                        <a:pt x="0" y="69"/>
                        <a:pt x="0" y="83"/>
                      </a:cubicBezTo>
                      <a:cubicBezTo>
                        <a:pt x="0" y="102"/>
                        <a:pt x="17" y="118"/>
                        <a:pt x="38" y="118"/>
                      </a:cubicBezTo>
                      <a:cubicBezTo>
                        <a:pt x="58" y="118"/>
                        <a:pt x="75" y="102"/>
                        <a:pt x="75" y="83"/>
                      </a:cubicBezTo>
                      <a:cubicBezTo>
                        <a:pt x="75" y="69"/>
                        <a:pt x="68" y="57"/>
                        <a:pt x="56" y="51"/>
                      </a:cubicBezTo>
                      <a:close/>
                      <a:moveTo>
                        <a:pt x="38" y="109"/>
                      </a:moveTo>
                      <a:cubicBezTo>
                        <a:pt x="22" y="109"/>
                        <a:pt x="9" y="97"/>
                        <a:pt x="9" y="83"/>
                      </a:cubicBezTo>
                      <a:cubicBezTo>
                        <a:pt x="9" y="72"/>
                        <a:pt x="16" y="62"/>
                        <a:pt x="26" y="58"/>
                      </a:cubicBezTo>
                      <a:cubicBezTo>
                        <a:pt x="29" y="57"/>
                        <a:pt x="29" y="57"/>
                        <a:pt x="29" y="57"/>
                      </a:cubicBezTo>
                      <a:cubicBezTo>
                        <a:pt x="29" y="17"/>
                        <a:pt x="29" y="17"/>
                        <a:pt x="29" y="17"/>
                      </a:cubicBezTo>
                      <a:cubicBezTo>
                        <a:pt x="29" y="12"/>
                        <a:pt x="33" y="9"/>
                        <a:pt x="38" y="9"/>
                      </a:cubicBezTo>
                      <a:cubicBezTo>
                        <a:pt x="42" y="9"/>
                        <a:pt x="46" y="12"/>
                        <a:pt x="46" y="17"/>
                      </a:cubicBezTo>
                      <a:cubicBezTo>
                        <a:pt x="46" y="57"/>
                        <a:pt x="46" y="57"/>
                        <a:pt x="46" y="57"/>
                      </a:cubicBezTo>
                      <a:cubicBezTo>
                        <a:pt x="50" y="58"/>
                        <a:pt x="50" y="58"/>
                        <a:pt x="50" y="58"/>
                      </a:cubicBezTo>
                      <a:cubicBezTo>
                        <a:pt x="60" y="62"/>
                        <a:pt x="66" y="72"/>
                        <a:pt x="66" y="83"/>
                      </a:cubicBezTo>
                      <a:cubicBezTo>
                        <a:pt x="66" y="97"/>
                        <a:pt x="53" y="109"/>
                        <a:pt x="38" y="109"/>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sp>
            <p:nvSpPr>
              <p:cNvPr id="2118" name="Freeform 2117"/>
              <p:cNvSpPr/>
              <p:nvPr/>
            </p:nvSpPr>
            <p:spPr bwMode="auto">
              <a:xfrm rot="2700000">
                <a:off x="531958" y="5671635"/>
                <a:ext cx="282091" cy="395844"/>
              </a:xfrm>
              <a:custGeom>
                <a:avLst/>
                <a:gdLst>
                  <a:gd name="connsiteX0" fmla="*/ 219849 w 2329245"/>
                  <a:gd name="connsiteY0" fmla="*/ 3078205 h 3273880"/>
                  <a:gd name="connsiteX1" fmla="*/ 2133570 w 2329245"/>
                  <a:gd name="connsiteY1" fmla="*/ 1164484 h 3273880"/>
                  <a:gd name="connsiteX2" fmla="*/ 2329245 w 2329245"/>
                  <a:gd name="connsiteY2" fmla="*/ 1360159 h 3273880"/>
                  <a:gd name="connsiteX3" fmla="*/ 415524 w 2329245"/>
                  <a:gd name="connsiteY3" fmla="*/ 3273880 h 3273880"/>
                  <a:gd name="connsiteX4" fmla="*/ 967445 w 2329245"/>
                  <a:gd name="connsiteY4" fmla="*/ 0 h 3273880"/>
                  <a:gd name="connsiteX5" fmla="*/ 1243892 w 2329245"/>
                  <a:gd name="connsiteY5" fmla="*/ 361507 h 3273880"/>
                  <a:gd name="connsiteX6" fmla="*/ 1115363 w 2329245"/>
                  <a:gd name="connsiteY6" fmla="*/ 361507 h 3273880"/>
                  <a:gd name="connsiteX7" fmla="*/ 1115363 w 2329245"/>
                  <a:gd name="connsiteY7" fmla="*/ 1687691 h 3273880"/>
                  <a:gd name="connsiteX8" fmla="*/ 1109292 w 2329245"/>
                  <a:gd name="connsiteY8" fmla="*/ 1687691 h 3273880"/>
                  <a:gd name="connsiteX9" fmla="*/ 1109292 w 2329245"/>
                  <a:gd name="connsiteY9" fmla="*/ 1693762 h 3273880"/>
                  <a:gd name="connsiteX10" fmla="*/ 780721 w 2329245"/>
                  <a:gd name="connsiteY10" fmla="*/ 1693761 h 3273880"/>
                  <a:gd name="connsiteX11" fmla="*/ 780721 w 2329245"/>
                  <a:gd name="connsiteY11" fmla="*/ 1694580 h 3273880"/>
                  <a:gd name="connsiteX12" fmla="*/ 288759 w 2329245"/>
                  <a:gd name="connsiteY12" fmla="*/ 1694580 h 3273880"/>
                  <a:gd name="connsiteX13" fmla="*/ 288758 w 2329245"/>
                  <a:gd name="connsiteY13" fmla="*/ 2789748 h 3273880"/>
                  <a:gd name="connsiteX14" fmla="*/ 290625 w 2329245"/>
                  <a:gd name="connsiteY14" fmla="*/ 2799340 h 3273880"/>
                  <a:gd name="connsiteX15" fmla="*/ 288758 w 2329245"/>
                  <a:gd name="connsiteY15" fmla="*/ 2808933 h 3273880"/>
                  <a:gd name="connsiteX16" fmla="*/ 288758 w 2329245"/>
                  <a:gd name="connsiteY16" fmla="*/ 2819588 h 3273880"/>
                  <a:gd name="connsiteX17" fmla="*/ 286685 w 2329245"/>
                  <a:gd name="connsiteY17" fmla="*/ 2819588 h 3273880"/>
                  <a:gd name="connsiteX18" fmla="*/ 280074 w 2329245"/>
                  <a:gd name="connsiteY18" fmla="*/ 2853563 h 3273880"/>
                  <a:gd name="connsiteX19" fmla="*/ 248420 w 2329245"/>
                  <a:gd name="connsiteY19" fmla="*/ 2901230 h 3273880"/>
                  <a:gd name="connsiteX20" fmla="*/ 44641 w 2329245"/>
                  <a:gd name="connsiteY20" fmla="*/ 2901230 h 3273880"/>
                  <a:gd name="connsiteX21" fmla="*/ 12987 w 2329245"/>
                  <a:gd name="connsiteY21" fmla="*/ 2853563 h 3273880"/>
                  <a:gd name="connsiteX22" fmla="*/ 6376 w 2329245"/>
                  <a:gd name="connsiteY22" fmla="*/ 2819588 h 3273880"/>
                  <a:gd name="connsiteX23" fmla="*/ 1 w 2329245"/>
                  <a:gd name="connsiteY23" fmla="*/ 2819588 h 3273880"/>
                  <a:gd name="connsiteX24" fmla="*/ 0 w 2329245"/>
                  <a:gd name="connsiteY24" fmla="*/ 1411893 h 3273880"/>
                  <a:gd name="connsiteX25" fmla="*/ 6072 w 2329245"/>
                  <a:gd name="connsiteY25" fmla="*/ 1411892 h 3273880"/>
                  <a:gd name="connsiteX26" fmla="*/ 6071 w 2329245"/>
                  <a:gd name="connsiteY26" fmla="*/ 1405822 h 3273880"/>
                  <a:gd name="connsiteX27" fmla="*/ 334645 w 2329245"/>
                  <a:gd name="connsiteY27" fmla="*/ 1405822 h 3273880"/>
                  <a:gd name="connsiteX28" fmla="*/ 334644 w 2329245"/>
                  <a:gd name="connsiteY28" fmla="*/ 1405003 h 3273880"/>
                  <a:gd name="connsiteX29" fmla="*/ 826605 w 2329245"/>
                  <a:gd name="connsiteY29" fmla="*/ 1405005 h 3273880"/>
                  <a:gd name="connsiteX30" fmla="*/ 826605 w 2329245"/>
                  <a:gd name="connsiteY30" fmla="*/ 361507 h 3273880"/>
                  <a:gd name="connsiteX31" fmla="*/ 690998 w 2329245"/>
                  <a:gd name="connsiteY31" fmla="*/ 361507 h 327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29245" h="3273880">
                    <a:moveTo>
                      <a:pt x="219849" y="3078205"/>
                    </a:moveTo>
                    <a:lnTo>
                      <a:pt x="2133570" y="1164484"/>
                    </a:lnTo>
                    <a:lnTo>
                      <a:pt x="2329245" y="1360159"/>
                    </a:lnTo>
                    <a:lnTo>
                      <a:pt x="415524" y="3273880"/>
                    </a:lnTo>
                    <a:close/>
                    <a:moveTo>
                      <a:pt x="967445" y="0"/>
                    </a:moveTo>
                    <a:lnTo>
                      <a:pt x="1243892" y="361507"/>
                    </a:lnTo>
                    <a:lnTo>
                      <a:pt x="1115363" y="361507"/>
                    </a:lnTo>
                    <a:lnTo>
                      <a:pt x="1115363" y="1687691"/>
                    </a:lnTo>
                    <a:lnTo>
                      <a:pt x="1109292" y="1687691"/>
                    </a:lnTo>
                    <a:lnTo>
                      <a:pt x="1109292" y="1693762"/>
                    </a:lnTo>
                    <a:lnTo>
                      <a:pt x="780721" y="1693761"/>
                    </a:lnTo>
                    <a:lnTo>
                      <a:pt x="780721" y="1694580"/>
                    </a:lnTo>
                    <a:lnTo>
                      <a:pt x="288759" y="1694580"/>
                    </a:lnTo>
                    <a:lnTo>
                      <a:pt x="288758" y="2789748"/>
                    </a:lnTo>
                    <a:lnTo>
                      <a:pt x="290625" y="2799340"/>
                    </a:lnTo>
                    <a:lnTo>
                      <a:pt x="288758" y="2808933"/>
                    </a:lnTo>
                    <a:lnTo>
                      <a:pt x="288758" y="2819588"/>
                    </a:lnTo>
                    <a:lnTo>
                      <a:pt x="286685" y="2819588"/>
                    </a:lnTo>
                    <a:lnTo>
                      <a:pt x="280074" y="2853563"/>
                    </a:lnTo>
                    <a:cubicBezTo>
                      <a:pt x="273040" y="2870909"/>
                      <a:pt x="262489" y="2887162"/>
                      <a:pt x="248420" y="2901230"/>
                    </a:cubicBezTo>
                    <a:cubicBezTo>
                      <a:pt x="192148" y="2957502"/>
                      <a:pt x="100913" y="2957502"/>
                      <a:pt x="44641" y="2901230"/>
                    </a:cubicBezTo>
                    <a:cubicBezTo>
                      <a:pt x="30572" y="2887162"/>
                      <a:pt x="20021" y="2870909"/>
                      <a:pt x="12987" y="2853563"/>
                    </a:cubicBezTo>
                    <a:lnTo>
                      <a:pt x="6376" y="2819588"/>
                    </a:lnTo>
                    <a:lnTo>
                      <a:pt x="1" y="2819588"/>
                    </a:lnTo>
                    <a:lnTo>
                      <a:pt x="0" y="1411893"/>
                    </a:lnTo>
                    <a:lnTo>
                      <a:pt x="6072" y="1411892"/>
                    </a:lnTo>
                    <a:lnTo>
                      <a:pt x="6071" y="1405822"/>
                    </a:lnTo>
                    <a:lnTo>
                      <a:pt x="334645" y="1405822"/>
                    </a:lnTo>
                    <a:lnTo>
                      <a:pt x="334644" y="1405003"/>
                    </a:lnTo>
                    <a:lnTo>
                      <a:pt x="826605" y="1405005"/>
                    </a:lnTo>
                    <a:lnTo>
                      <a:pt x="826605" y="361507"/>
                    </a:lnTo>
                    <a:lnTo>
                      <a:pt x="690998" y="361507"/>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119" name="Freeform 17"/>
              <p:cNvSpPr>
                <a:spLocks noChangeAspect="1" noEditPoints="1"/>
              </p:cNvSpPr>
              <p:nvPr/>
            </p:nvSpPr>
            <p:spPr bwMode="black">
              <a:xfrm>
                <a:off x="-336506" y="4996987"/>
                <a:ext cx="217325" cy="217933"/>
              </a:xfrm>
              <a:custGeom>
                <a:avLst/>
                <a:gdLst>
                  <a:gd name="T0" fmla="*/ 112 w 300"/>
                  <a:gd name="T1" fmla="*/ 75 h 300"/>
                  <a:gd name="T2" fmla="*/ 187 w 300"/>
                  <a:gd name="T3" fmla="*/ 0 h 300"/>
                  <a:gd name="T4" fmla="*/ 150 w 300"/>
                  <a:gd name="T5" fmla="*/ 225 h 300"/>
                  <a:gd name="T6" fmla="*/ 150 w 300"/>
                  <a:gd name="T7" fmla="*/ 300 h 300"/>
                  <a:gd name="T8" fmla="*/ 150 w 300"/>
                  <a:gd name="T9" fmla="*/ 225 h 300"/>
                  <a:gd name="T10" fmla="*/ 217 w 300"/>
                  <a:gd name="T11" fmla="*/ 152 h 300"/>
                  <a:gd name="T12" fmla="*/ 197 w 300"/>
                  <a:gd name="T13" fmla="*/ 168 h 300"/>
                  <a:gd name="T14" fmla="*/ 196 w 300"/>
                  <a:gd name="T15" fmla="*/ 160 h 300"/>
                  <a:gd name="T16" fmla="*/ 159 w 300"/>
                  <a:gd name="T17" fmla="*/ 196 h 300"/>
                  <a:gd name="T18" fmla="*/ 168 w 300"/>
                  <a:gd name="T19" fmla="*/ 198 h 300"/>
                  <a:gd name="T20" fmla="*/ 151 w 300"/>
                  <a:gd name="T21" fmla="*/ 217 h 300"/>
                  <a:gd name="T22" fmla="*/ 131 w 300"/>
                  <a:gd name="T23" fmla="*/ 200 h 300"/>
                  <a:gd name="T24" fmla="*/ 139 w 300"/>
                  <a:gd name="T25" fmla="*/ 198 h 300"/>
                  <a:gd name="T26" fmla="*/ 140 w 300"/>
                  <a:gd name="T27" fmla="*/ 160 h 300"/>
                  <a:gd name="T28" fmla="*/ 103 w 300"/>
                  <a:gd name="T29" fmla="*/ 161 h 300"/>
                  <a:gd name="T30" fmla="*/ 100 w 300"/>
                  <a:gd name="T31" fmla="*/ 169 h 300"/>
                  <a:gd name="T32" fmla="*/ 83 w 300"/>
                  <a:gd name="T33" fmla="*/ 149 h 300"/>
                  <a:gd name="T34" fmla="*/ 103 w 300"/>
                  <a:gd name="T35" fmla="*/ 133 h 300"/>
                  <a:gd name="T36" fmla="*/ 104 w 300"/>
                  <a:gd name="T37" fmla="*/ 141 h 300"/>
                  <a:gd name="T38" fmla="*/ 140 w 300"/>
                  <a:gd name="T39" fmla="*/ 104 h 300"/>
                  <a:gd name="T40" fmla="*/ 132 w 300"/>
                  <a:gd name="T41" fmla="*/ 103 h 300"/>
                  <a:gd name="T42" fmla="*/ 148 w 300"/>
                  <a:gd name="T43" fmla="*/ 84 h 300"/>
                  <a:gd name="T44" fmla="*/ 169 w 300"/>
                  <a:gd name="T45" fmla="*/ 101 h 300"/>
                  <a:gd name="T46" fmla="*/ 160 w 300"/>
                  <a:gd name="T47" fmla="*/ 103 h 300"/>
                  <a:gd name="T48" fmla="*/ 159 w 300"/>
                  <a:gd name="T49" fmla="*/ 141 h 300"/>
                  <a:gd name="T50" fmla="*/ 197 w 300"/>
                  <a:gd name="T51" fmla="*/ 140 h 300"/>
                  <a:gd name="T52" fmla="*/ 200 w 300"/>
                  <a:gd name="T53" fmla="*/ 132 h 300"/>
                  <a:gd name="T54" fmla="*/ 150 w 300"/>
                  <a:gd name="T55" fmla="*/ 150 h 300"/>
                  <a:gd name="T56" fmla="*/ 150 w 300"/>
                  <a:gd name="T57" fmla="*/ 150 h 300"/>
                  <a:gd name="T58" fmla="*/ 0 w 300"/>
                  <a:gd name="T59" fmla="*/ 183 h 300"/>
                  <a:gd name="T60" fmla="*/ 37 w 300"/>
                  <a:gd name="T61" fmla="*/ 118 h 300"/>
                  <a:gd name="T62" fmla="*/ 281 w 300"/>
                  <a:gd name="T63" fmla="*/ 183 h 300"/>
                  <a:gd name="T64" fmla="*/ 281 w 300"/>
                  <a:gd name="T65" fmla="*/ 118 h 300"/>
                  <a:gd name="T66" fmla="*/ 225 w 300"/>
                  <a:gd name="T67" fmla="*/ 150 h 300"/>
                  <a:gd name="T68" fmla="*/ 281 w 300"/>
                  <a:gd name="T69" fmla="*/ 1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87" y="75"/>
                    </a:moveTo>
                    <a:cubicBezTo>
                      <a:pt x="112" y="75"/>
                      <a:pt x="112" y="75"/>
                      <a:pt x="112" y="75"/>
                    </a:cubicBezTo>
                    <a:cubicBezTo>
                      <a:pt x="112" y="0"/>
                      <a:pt x="112" y="0"/>
                      <a:pt x="112" y="0"/>
                    </a:cubicBezTo>
                    <a:cubicBezTo>
                      <a:pt x="187" y="0"/>
                      <a:pt x="187" y="0"/>
                      <a:pt x="187" y="0"/>
                    </a:cubicBezTo>
                    <a:lnTo>
                      <a:pt x="187" y="75"/>
                    </a:lnTo>
                    <a:close/>
                    <a:moveTo>
                      <a:pt x="150" y="225"/>
                    </a:moveTo>
                    <a:cubicBezTo>
                      <a:pt x="129" y="225"/>
                      <a:pt x="112" y="242"/>
                      <a:pt x="112" y="263"/>
                    </a:cubicBezTo>
                    <a:cubicBezTo>
                      <a:pt x="112" y="284"/>
                      <a:pt x="129" y="300"/>
                      <a:pt x="150" y="300"/>
                    </a:cubicBezTo>
                    <a:cubicBezTo>
                      <a:pt x="171" y="300"/>
                      <a:pt x="187" y="284"/>
                      <a:pt x="187" y="263"/>
                    </a:cubicBezTo>
                    <a:cubicBezTo>
                      <a:pt x="187" y="242"/>
                      <a:pt x="171" y="225"/>
                      <a:pt x="150" y="225"/>
                    </a:cubicBezTo>
                    <a:close/>
                    <a:moveTo>
                      <a:pt x="217" y="149"/>
                    </a:moveTo>
                    <a:cubicBezTo>
                      <a:pt x="218" y="150"/>
                      <a:pt x="218" y="151"/>
                      <a:pt x="217" y="152"/>
                    </a:cubicBezTo>
                    <a:cubicBezTo>
                      <a:pt x="200" y="169"/>
                      <a:pt x="200" y="169"/>
                      <a:pt x="200" y="169"/>
                    </a:cubicBezTo>
                    <a:cubicBezTo>
                      <a:pt x="198" y="171"/>
                      <a:pt x="197" y="170"/>
                      <a:pt x="197" y="168"/>
                    </a:cubicBezTo>
                    <a:cubicBezTo>
                      <a:pt x="197" y="161"/>
                      <a:pt x="197" y="161"/>
                      <a:pt x="197" y="161"/>
                    </a:cubicBezTo>
                    <a:cubicBezTo>
                      <a:pt x="197" y="160"/>
                      <a:pt x="197" y="160"/>
                      <a:pt x="196" y="160"/>
                    </a:cubicBezTo>
                    <a:cubicBezTo>
                      <a:pt x="159" y="160"/>
                      <a:pt x="159" y="160"/>
                      <a:pt x="159" y="160"/>
                    </a:cubicBezTo>
                    <a:cubicBezTo>
                      <a:pt x="159" y="196"/>
                      <a:pt x="159" y="196"/>
                      <a:pt x="159" y="196"/>
                    </a:cubicBezTo>
                    <a:cubicBezTo>
                      <a:pt x="159" y="197"/>
                      <a:pt x="160" y="198"/>
                      <a:pt x="160" y="198"/>
                    </a:cubicBezTo>
                    <a:cubicBezTo>
                      <a:pt x="168" y="198"/>
                      <a:pt x="168" y="198"/>
                      <a:pt x="168" y="198"/>
                    </a:cubicBezTo>
                    <a:cubicBezTo>
                      <a:pt x="169" y="198"/>
                      <a:pt x="170" y="199"/>
                      <a:pt x="169" y="200"/>
                    </a:cubicBezTo>
                    <a:cubicBezTo>
                      <a:pt x="151" y="217"/>
                      <a:pt x="151" y="217"/>
                      <a:pt x="151" y="217"/>
                    </a:cubicBezTo>
                    <a:cubicBezTo>
                      <a:pt x="151" y="218"/>
                      <a:pt x="149" y="218"/>
                      <a:pt x="148" y="217"/>
                    </a:cubicBezTo>
                    <a:cubicBezTo>
                      <a:pt x="131" y="200"/>
                      <a:pt x="131" y="200"/>
                      <a:pt x="131" y="200"/>
                    </a:cubicBezTo>
                    <a:cubicBezTo>
                      <a:pt x="130" y="199"/>
                      <a:pt x="130" y="198"/>
                      <a:pt x="132" y="198"/>
                    </a:cubicBezTo>
                    <a:cubicBezTo>
                      <a:pt x="139" y="198"/>
                      <a:pt x="139" y="198"/>
                      <a:pt x="139" y="198"/>
                    </a:cubicBezTo>
                    <a:cubicBezTo>
                      <a:pt x="140" y="198"/>
                      <a:pt x="140" y="197"/>
                      <a:pt x="140" y="196"/>
                    </a:cubicBezTo>
                    <a:cubicBezTo>
                      <a:pt x="140" y="160"/>
                      <a:pt x="140" y="160"/>
                      <a:pt x="140" y="160"/>
                    </a:cubicBezTo>
                    <a:cubicBezTo>
                      <a:pt x="104" y="160"/>
                      <a:pt x="104" y="160"/>
                      <a:pt x="104" y="160"/>
                    </a:cubicBezTo>
                    <a:cubicBezTo>
                      <a:pt x="103" y="160"/>
                      <a:pt x="103" y="160"/>
                      <a:pt x="103" y="161"/>
                    </a:cubicBezTo>
                    <a:cubicBezTo>
                      <a:pt x="103" y="168"/>
                      <a:pt x="103" y="168"/>
                      <a:pt x="103" y="168"/>
                    </a:cubicBezTo>
                    <a:cubicBezTo>
                      <a:pt x="103" y="170"/>
                      <a:pt x="101" y="171"/>
                      <a:pt x="100" y="169"/>
                    </a:cubicBezTo>
                    <a:cubicBezTo>
                      <a:pt x="83" y="152"/>
                      <a:pt x="83" y="152"/>
                      <a:pt x="83" y="152"/>
                    </a:cubicBezTo>
                    <a:cubicBezTo>
                      <a:pt x="82" y="151"/>
                      <a:pt x="82" y="150"/>
                      <a:pt x="83" y="149"/>
                    </a:cubicBezTo>
                    <a:cubicBezTo>
                      <a:pt x="100" y="132"/>
                      <a:pt x="100" y="132"/>
                      <a:pt x="100" y="132"/>
                    </a:cubicBezTo>
                    <a:cubicBezTo>
                      <a:pt x="101" y="130"/>
                      <a:pt x="103" y="131"/>
                      <a:pt x="103" y="133"/>
                    </a:cubicBezTo>
                    <a:cubicBezTo>
                      <a:pt x="103" y="140"/>
                      <a:pt x="103" y="140"/>
                      <a:pt x="103" y="140"/>
                    </a:cubicBezTo>
                    <a:cubicBezTo>
                      <a:pt x="103" y="140"/>
                      <a:pt x="103" y="141"/>
                      <a:pt x="104" y="141"/>
                    </a:cubicBezTo>
                    <a:cubicBezTo>
                      <a:pt x="140" y="141"/>
                      <a:pt x="140" y="141"/>
                      <a:pt x="140" y="141"/>
                    </a:cubicBezTo>
                    <a:cubicBezTo>
                      <a:pt x="140" y="104"/>
                      <a:pt x="140" y="104"/>
                      <a:pt x="140" y="104"/>
                    </a:cubicBezTo>
                    <a:cubicBezTo>
                      <a:pt x="140" y="104"/>
                      <a:pt x="140" y="103"/>
                      <a:pt x="139" y="103"/>
                    </a:cubicBezTo>
                    <a:cubicBezTo>
                      <a:pt x="132" y="103"/>
                      <a:pt x="132" y="103"/>
                      <a:pt x="132" y="103"/>
                    </a:cubicBezTo>
                    <a:cubicBezTo>
                      <a:pt x="130" y="103"/>
                      <a:pt x="130" y="102"/>
                      <a:pt x="131" y="101"/>
                    </a:cubicBezTo>
                    <a:cubicBezTo>
                      <a:pt x="148" y="84"/>
                      <a:pt x="148" y="84"/>
                      <a:pt x="148" y="84"/>
                    </a:cubicBezTo>
                    <a:cubicBezTo>
                      <a:pt x="149" y="83"/>
                      <a:pt x="151" y="83"/>
                      <a:pt x="151" y="84"/>
                    </a:cubicBezTo>
                    <a:cubicBezTo>
                      <a:pt x="169" y="101"/>
                      <a:pt x="169" y="101"/>
                      <a:pt x="169" y="101"/>
                    </a:cubicBezTo>
                    <a:cubicBezTo>
                      <a:pt x="170" y="102"/>
                      <a:pt x="169" y="103"/>
                      <a:pt x="168" y="103"/>
                    </a:cubicBezTo>
                    <a:cubicBezTo>
                      <a:pt x="160" y="103"/>
                      <a:pt x="160" y="103"/>
                      <a:pt x="160" y="103"/>
                    </a:cubicBezTo>
                    <a:cubicBezTo>
                      <a:pt x="160" y="103"/>
                      <a:pt x="159" y="104"/>
                      <a:pt x="159" y="104"/>
                    </a:cubicBezTo>
                    <a:cubicBezTo>
                      <a:pt x="159" y="141"/>
                      <a:pt x="159" y="141"/>
                      <a:pt x="159" y="141"/>
                    </a:cubicBezTo>
                    <a:cubicBezTo>
                      <a:pt x="196" y="141"/>
                      <a:pt x="196" y="141"/>
                      <a:pt x="196" y="141"/>
                    </a:cubicBezTo>
                    <a:cubicBezTo>
                      <a:pt x="197" y="141"/>
                      <a:pt x="197" y="140"/>
                      <a:pt x="197" y="140"/>
                    </a:cubicBezTo>
                    <a:cubicBezTo>
                      <a:pt x="197" y="133"/>
                      <a:pt x="197" y="133"/>
                      <a:pt x="197" y="133"/>
                    </a:cubicBezTo>
                    <a:cubicBezTo>
                      <a:pt x="197" y="131"/>
                      <a:pt x="198" y="130"/>
                      <a:pt x="200" y="132"/>
                    </a:cubicBezTo>
                    <a:lnTo>
                      <a:pt x="217" y="149"/>
                    </a:lnTo>
                    <a:close/>
                    <a:moveTo>
                      <a:pt x="150" y="150"/>
                    </a:moveTo>
                    <a:cubicBezTo>
                      <a:pt x="150" y="150"/>
                      <a:pt x="150" y="150"/>
                      <a:pt x="150" y="150"/>
                    </a:cubicBezTo>
                    <a:cubicBezTo>
                      <a:pt x="150" y="150"/>
                      <a:pt x="150" y="150"/>
                      <a:pt x="150" y="150"/>
                    </a:cubicBezTo>
                    <a:cubicBezTo>
                      <a:pt x="150" y="150"/>
                      <a:pt x="150" y="150"/>
                      <a:pt x="150" y="150"/>
                    </a:cubicBezTo>
                    <a:close/>
                    <a:moveTo>
                      <a:pt x="0" y="183"/>
                    </a:moveTo>
                    <a:cubicBezTo>
                      <a:pt x="75" y="183"/>
                      <a:pt x="75" y="183"/>
                      <a:pt x="75" y="183"/>
                    </a:cubicBezTo>
                    <a:cubicBezTo>
                      <a:pt x="37" y="118"/>
                      <a:pt x="37" y="118"/>
                      <a:pt x="37" y="118"/>
                    </a:cubicBezTo>
                    <a:lnTo>
                      <a:pt x="0" y="183"/>
                    </a:lnTo>
                    <a:close/>
                    <a:moveTo>
                      <a:pt x="281" y="183"/>
                    </a:moveTo>
                    <a:cubicBezTo>
                      <a:pt x="300" y="150"/>
                      <a:pt x="300" y="150"/>
                      <a:pt x="300" y="150"/>
                    </a:cubicBezTo>
                    <a:cubicBezTo>
                      <a:pt x="281" y="118"/>
                      <a:pt x="281" y="118"/>
                      <a:pt x="281" y="118"/>
                    </a:cubicBezTo>
                    <a:cubicBezTo>
                      <a:pt x="244" y="118"/>
                      <a:pt x="244" y="118"/>
                      <a:pt x="244" y="118"/>
                    </a:cubicBezTo>
                    <a:cubicBezTo>
                      <a:pt x="225" y="150"/>
                      <a:pt x="225" y="150"/>
                      <a:pt x="225" y="150"/>
                    </a:cubicBezTo>
                    <a:cubicBezTo>
                      <a:pt x="244" y="183"/>
                      <a:pt x="244" y="183"/>
                      <a:pt x="244" y="183"/>
                    </a:cubicBezTo>
                    <a:lnTo>
                      <a:pt x="281" y="183"/>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a:gradFill>
                    <a:gsLst>
                      <a:gs pos="0">
                        <a:srgbClr val="FFFFFF"/>
                      </a:gs>
                      <a:gs pos="100000">
                        <a:srgbClr val="FFFFFF"/>
                      </a:gs>
                    </a:gsLst>
                    <a:lin ang="5400000" scaled="0"/>
                  </a:gradFill>
                  <a:ea typeface="Segoe UI" pitchFamily="34" charset="0"/>
                  <a:cs typeface="Segoe UI" pitchFamily="34" charset="0"/>
                </a:endParaRPr>
              </a:p>
            </p:txBody>
          </p:sp>
          <p:sp>
            <p:nvSpPr>
              <p:cNvPr id="2120" name="Freeform 2119"/>
              <p:cNvSpPr>
                <a:spLocks noChangeAspect="1"/>
              </p:cNvSpPr>
              <p:nvPr/>
            </p:nvSpPr>
            <p:spPr bwMode="auto">
              <a:xfrm>
                <a:off x="1078859" y="5286602"/>
                <a:ext cx="204542" cy="221740"/>
              </a:xfrm>
              <a:custGeom>
                <a:avLst/>
                <a:gdLst>
                  <a:gd name="connsiteX0" fmla="*/ 301040 w 2755232"/>
                  <a:gd name="connsiteY0" fmla="*/ 1098648 h 2982001"/>
                  <a:gd name="connsiteX1" fmla="*/ 301040 w 2755232"/>
                  <a:gd name="connsiteY1" fmla="*/ 2313272 h 2982001"/>
                  <a:gd name="connsiteX2" fmla="*/ 657942 w 2755232"/>
                  <a:gd name="connsiteY2" fmla="*/ 2670174 h 2982001"/>
                  <a:gd name="connsiteX3" fmla="*/ 2085508 w 2755232"/>
                  <a:gd name="connsiteY3" fmla="*/ 2670174 h 2982001"/>
                  <a:gd name="connsiteX4" fmla="*/ 2442410 w 2755232"/>
                  <a:gd name="connsiteY4" fmla="*/ 2313272 h 2982001"/>
                  <a:gd name="connsiteX5" fmla="*/ 2442410 w 2755232"/>
                  <a:gd name="connsiteY5" fmla="*/ 1098648 h 2982001"/>
                  <a:gd name="connsiteX6" fmla="*/ 657942 w 2755232"/>
                  <a:gd name="connsiteY6" fmla="*/ 312869 h 2982001"/>
                  <a:gd name="connsiteX7" fmla="*/ 301040 w 2755232"/>
                  <a:gd name="connsiteY7" fmla="*/ 669771 h 2982001"/>
                  <a:gd name="connsiteX8" fmla="*/ 301040 w 2755232"/>
                  <a:gd name="connsiteY8" fmla="*/ 735012 h 2982001"/>
                  <a:gd name="connsiteX9" fmla="*/ 2442410 w 2755232"/>
                  <a:gd name="connsiteY9" fmla="*/ 735012 h 2982001"/>
                  <a:gd name="connsiteX10" fmla="*/ 2442410 w 2755232"/>
                  <a:gd name="connsiteY10" fmla="*/ 669771 h 2982001"/>
                  <a:gd name="connsiteX11" fmla="*/ 2085508 w 2755232"/>
                  <a:gd name="connsiteY11" fmla="*/ 312869 h 2982001"/>
                  <a:gd name="connsiteX12" fmla="*/ 459215 w 2755232"/>
                  <a:gd name="connsiteY12" fmla="*/ 0 h 2982001"/>
                  <a:gd name="connsiteX13" fmla="*/ 2296017 w 2755232"/>
                  <a:gd name="connsiteY13" fmla="*/ 0 h 2982001"/>
                  <a:gd name="connsiteX14" fmla="*/ 2755232 w 2755232"/>
                  <a:gd name="connsiteY14" fmla="*/ 459215 h 2982001"/>
                  <a:gd name="connsiteX15" fmla="*/ 2755232 w 2755232"/>
                  <a:gd name="connsiteY15" fmla="*/ 2522786 h 2982001"/>
                  <a:gd name="connsiteX16" fmla="*/ 2296017 w 2755232"/>
                  <a:gd name="connsiteY16" fmla="*/ 2982001 h 2982001"/>
                  <a:gd name="connsiteX17" fmla="*/ 459215 w 2755232"/>
                  <a:gd name="connsiteY17" fmla="*/ 2982001 h 2982001"/>
                  <a:gd name="connsiteX18" fmla="*/ 0 w 2755232"/>
                  <a:gd name="connsiteY18" fmla="*/ 2522786 h 2982001"/>
                  <a:gd name="connsiteX19" fmla="*/ 0 w 2755232"/>
                  <a:gd name="connsiteY19" fmla="*/ 459215 h 2982001"/>
                  <a:gd name="connsiteX20" fmla="*/ 459215 w 2755232"/>
                  <a:gd name="connsiteY20" fmla="*/ 0 h 298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5232" h="2982001">
                    <a:moveTo>
                      <a:pt x="301040" y="1098648"/>
                    </a:moveTo>
                    <a:lnTo>
                      <a:pt x="301040" y="2313272"/>
                    </a:lnTo>
                    <a:cubicBezTo>
                      <a:pt x="301040" y="2510384"/>
                      <a:pt x="460830" y="2670174"/>
                      <a:pt x="657942" y="2670174"/>
                    </a:cubicBezTo>
                    <a:lnTo>
                      <a:pt x="2085508" y="2670174"/>
                    </a:lnTo>
                    <a:cubicBezTo>
                      <a:pt x="2282620" y="2670174"/>
                      <a:pt x="2442410" y="2510384"/>
                      <a:pt x="2442410" y="2313272"/>
                    </a:cubicBezTo>
                    <a:lnTo>
                      <a:pt x="2442410" y="1098648"/>
                    </a:lnTo>
                    <a:close/>
                    <a:moveTo>
                      <a:pt x="657942" y="312869"/>
                    </a:moveTo>
                    <a:cubicBezTo>
                      <a:pt x="460830" y="312869"/>
                      <a:pt x="301040" y="472659"/>
                      <a:pt x="301040" y="669771"/>
                    </a:cubicBezTo>
                    <a:lnTo>
                      <a:pt x="301040" y="735012"/>
                    </a:lnTo>
                    <a:lnTo>
                      <a:pt x="2442410" y="735012"/>
                    </a:lnTo>
                    <a:lnTo>
                      <a:pt x="2442410" y="669771"/>
                    </a:lnTo>
                    <a:cubicBezTo>
                      <a:pt x="2442410" y="472659"/>
                      <a:pt x="2282620" y="312869"/>
                      <a:pt x="2085508" y="312869"/>
                    </a:cubicBezTo>
                    <a:close/>
                    <a:moveTo>
                      <a:pt x="459215" y="0"/>
                    </a:moveTo>
                    <a:lnTo>
                      <a:pt x="2296017" y="0"/>
                    </a:lnTo>
                    <a:cubicBezTo>
                      <a:pt x="2549634" y="0"/>
                      <a:pt x="2755232" y="205598"/>
                      <a:pt x="2755232" y="459215"/>
                    </a:cubicBezTo>
                    <a:lnTo>
                      <a:pt x="2755232" y="2522786"/>
                    </a:lnTo>
                    <a:cubicBezTo>
                      <a:pt x="2755232" y="2776403"/>
                      <a:pt x="2549634" y="2982001"/>
                      <a:pt x="2296017" y="2982001"/>
                    </a:cubicBezTo>
                    <a:lnTo>
                      <a:pt x="459215" y="2982001"/>
                    </a:lnTo>
                    <a:cubicBezTo>
                      <a:pt x="205598" y="2982001"/>
                      <a:pt x="0" y="2776403"/>
                      <a:pt x="0" y="2522786"/>
                    </a:cubicBezTo>
                    <a:lnTo>
                      <a:pt x="0" y="459215"/>
                    </a:lnTo>
                    <a:cubicBezTo>
                      <a:pt x="0" y="205598"/>
                      <a:pt x="205598" y="0"/>
                      <a:pt x="459215" y="0"/>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121" name="Freeform 27"/>
              <p:cNvSpPr>
                <a:spLocks noChangeAspect="1" noEditPoints="1"/>
              </p:cNvSpPr>
              <p:nvPr/>
            </p:nvSpPr>
            <p:spPr bwMode="auto">
              <a:xfrm>
                <a:off x="960440" y="6156261"/>
                <a:ext cx="221356" cy="221720"/>
              </a:xfrm>
              <a:custGeom>
                <a:avLst/>
                <a:gdLst>
                  <a:gd name="T0" fmla="*/ 624 w 749"/>
                  <a:gd name="T1" fmla="*/ 0 h 749"/>
                  <a:gd name="T2" fmla="*/ 125 w 749"/>
                  <a:gd name="T3" fmla="*/ 0 h 749"/>
                  <a:gd name="T4" fmla="*/ 0 w 749"/>
                  <a:gd name="T5" fmla="*/ 124 h 749"/>
                  <a:gd name="T6" fmla="*/ 0 w 749"/>
                  <a:gd name="T7" fmla="*/ 624 h 749"/>
                  <a:gd name="T8" fmla="*/ 125 w 749"/>
                  <a:gd name="T9" fmla="*/ 749 h 749"/>
                  <a:gd name="T10" fmla="*/ 624 w 749"/>
                  <a:gd name="T11" fmla="*/ 749 h 749"/>
                  <a:gd name="T12" fmla="*/ 749 w 749"/>
                  <a:gd name="T13" fmla="*/ 624 h 749"/>
                  <a:gd name="T14" fmla="*/ 749 w 749"/>
                  <a:gd name="T15" fmla="*/ 124 h 749"/>
                  <a:gd name="T16" fmla="*/ 624 w 749"/>
                  <a:gd name="T17" fmla="*/ 0 h 749"/>
                  <a:gd name="T18" fmla="*/ 597 w 749"/>
                  <a:gd name="T19" fmla="*/ 260 h 749"/>
                  <a:gd name="T20" fmla="*/ 597 w 749"/>
                  <a:gd name="T21" fmla="*/ 275 h 749"/>
                  <a:gd name="T22" fmla="*/ 270 w 749"/>
                  <a:gd name="T23" fmla="*/ 601 h 749"/>
                  <a:gd name="T24" fmla="*/ 94 w 749"/>
                  <a:gd name="T25" fmla="*/ 550 h 749"/>
                  <a:gd name="T26" fmla="*/ 122 w 749"/>
                  <a:gd name="T27" fmla="*/ 552 h 749"/>
                  <a:gd name="T28" fmla="*/ 264 w 749"/>
                  <a:gd name="T29" fmla="*/ 503 h 749"/>
                  <a:gd name="T30" fmla="*/ 157 w 749"/>
                  <a:gd name="T31" fmla="*/ 423 h 749"/>
                  <a:gd name="T32" fmla="*/ 179 w 749"/>
                  <a:gd name="T33" fmla="*/ 425 h 749"/>
                  <a:gd name="T34" fmla="*/ 209 w 749"/>
                  <a:gd name="T35" fmla="*/ 421 h 749"/>
                  <a:gd name="T36" fmla="*/ 117 w 749"/>
                  <a:gd name="T37" fmla="*/ 308 h 749"/>
                  <a:gd name="T38" fmla="*/ 117 w 749"/>
                  <a:gd name="T39" fmla="*/ 307 h 749"/>
                  <a:gd name="T40" fmla="*/ 169 w 749"/>
                  <a:gd name="T41" fmla="*/ 321 h 749"/>
                  <a:gd name="T42" fmla="*/ 118 w 749"/>
                  <a:gd name="T43" fmla="*/ 226 h 749"/>
                  <a:gd name="T44" fmla="*/ 133 w 749"/>
                  <a:gd name="T45" fmla="*/ 168 h 749"/>
                  <a:gd name="T46" fmla="*/ 370 w 749"/>
                  <a:gd name="T47" fmla="*/ 288 h 749"/>
                  <a:gd name="T48" fmla="*/ 367 w 749"/>
                  <a:gd name="T49" fmla="*/ 262 h 749"/>
                  <a:gd name="T50" fmla="*/ 482 w 749"/>
                  <a:gd name="T51" fmla="*/ 147 h 749"/>
                  <a:gd name="T52" fmla="*/ 566 w 749"/>
                  <a:gd name="T53" fmla="*/ 183 h 749"/>
                  <a:gd name="T54" fmla="*/ 639 w 749"/>
                  <a:gd name="T55" fmla="*/ 155 h 749"/>
                  <a:gd name="T56" fmla="*/ 588 w 749"/>
                  <a:gd name="T57" fmla="*/ 219 h 749"/>
                  <a:gd name="T58" fmla="*/ 654 w 749"/>
                  <a:gd name="T59" fmla="*/ 201 h 749"/>
                  <a:gd name="T60" fmla="*/ 597 w 749"/>
                  <a:gd name="T61" fmla="*/ 26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9" h="749">
                    <a:moveTo>
                      <a:pt x="624" y="0"/>
                    </a:moveTo>
                    <a:cubicBezTo>
                      <a:pt x="125" y="0"/>
                      <a:pt x="125" y="0"/>
                      <a:pt x="125" y="0"/>
                    </a:cubicBezTo>
                    <a:cubicBezTo>
                      <a:pt x="56" y="0"/>
                      <a:pt x="0" y="55"/>
                      <a:pt x="0" y="124"/>
                    </a:cubicBezTo>
                    <a:cubicBezTo>
                      <a:pt x="0" y="624"/>
                      <a:pt x="0" y="624"/>
                      <a:pt x="0" y="624"/>
                    </a:cubicBezTo>
                    <a:cubicBezTo>
                      <a:pt x="0" y="693"/>
                      <a:pt x="56" y="749"/>
                      <a:pt x="125" y="749"/>
                    </a:cubicBezTo>
                    <a:cubicBezTo>
                      <a:pt x="624" y="749"/>
                      <a:pt x="624" y="749"/>
                      <a:pt x="624" y="749"/>
                    </a:cubicBezTo>
                    <a:cubicBezTo>
                      <a:pt x="693" y="749"/>
                      <a:pt x="749" y="693"/>
                      <a:pt x="749" y="624"/>
                    </a:cubicBezTo>
                    <a:cubicBezTo>
                      <a:pt x="749" y="124"/>
                      <a:pt x="749" y="124"/>
                      <a:pt x="749" y="124"/>
                    </a:cubicBezTo>
                    <a:cubicBezTo>
                      <a:pt x="749" y="55"/>
                      <a:pt x="693" y="0"/>
                      <a:pt x="624" y="0"/>
                    </a:cubicBezTo>
                    <a:close/>
                    <a:moveTo>
                      <a:pt x="597" y="260"/>
                    </a:moveTo>
                    <a:cubicBezTo>
                      <a:pt x="597" y="265"/>
                      <a:pt x="597" y="270"/>
                      <a:pt x="597" y="275"/>
                    </a:cubicBezTo>
                    <a:cubicBezTo>
                      <a:pt x="597" y="426"/>
                      <a:pt x="482" y="601"/>
                      <a:pt x="270" y="601"/>
                    </a:cubicBezTo>
                    <a:cubicBezTo>
                      <a:pt x="205" y="601"/>
                      <a:pt x="146" y="583"/>
                      <a:pt x="94" y="550"/>
                    </a:cubicBezTo>
                    <a:cubicBezTo>
                      <a:pt x="104" y="551"/>
                      <a:pt x="113" y="552"/>
                      <a:pt x="122" y="552"/>
                    </a:cubicBezTo>
                    <a:cubicBezTo>
                      <a:pt x="176" y="552"/>
                      <a:pt x="225" y="533"/>
                      <a:pt x="264" y="503"/>
                    </a:cubicBezTo>
                    <a:cubicBezTo>
                      <a:pt x="214" y="502"/>
                      <a:pt x="172" y="468"/>
                      <a:pt x="157" y="423"/>
                    </a:cubicBezTo>
                    <a:cubicBezTo>
                      <a:pt x="164" y="424"/>
                      <a:pt x="172" y="425"/>
                      <a:pt x="179" y="425"/>
                    </a:cubicBezTo>
                    <a:cubicBezTo>
                      <a:pt x="189" y="425"/>
                      <a:pt x="199" y="423"/>
                      <a:pt x="209" y="421"/>
                    </a:cubicBezTo>
                    <a:cubicBezTo>
                      <a:pt x="156" y="410"/>
                      <a:pt x="117" y="364"/>
                      <a:pt x="117" y="308"/>
                    </a:cubicBezTo>
                    <a:cubicBezTo>
                      <a:pt x="117" y="308"/>
                      <a:pt x="117" y="307"/>
                      <a:pt x="117" y="307"/>
                    </a:cubicBezTo>
                    <a:cubicBezTo>
                      <a:pt x="132" y="315"/>
                      <a:pt x="150" y="320"/>
                      <a:pt x="169" y="321"/>
                    </a:cubicBezTo>
                    <a:cubicBezTo>
                      <a:pt x="138" y="301"/>
                      <a:pt x="118" y="265"/>
                      <a:pt x="118" y="226"/>
                    </a:cubicBezTo>
                    <a:cubicBezTo>
                      <a:pt x="118" y="204"/>
                      <a:pt x="124" y="185"/>
                      <a:pt x="133" y="168"/>
                    </a:cubicBezTo>
                    <a:cubicBezTo>
                      <a:pt x="190" y="237"/>
                      <a:pt x="274" y="283"/>
                      <a:pt x="370" y="288"/>
                    </a:cubicBezTo>
                    <a:cubicBezTo>
                      <a:pt x="368" y="280"/>
                      <a:pt x="367" y="271"/>
                      <a:pt x="367" y="262"/>
                    </a:cubicBezTo>
                    <a:cubicBezTo>
                      <a:pt x="367" y="198"/>
                      <a:pt x="418" y="147"/>
                      <a:pt x="482" y="147"/>
                    </a:cubicBezTo>
                    <a:cubicBezTo>
                      <a:pt x="515" y="147"/>
                      <a:pt x="545" y="161"/>
                      <a:pt x="566" y="183"/>
                    </a:cubicBezTo>
                    <a:cubicBezTo>
                      <a:pt x="592" y="178"/>
                      <a:pt x="616" y="168"/>
                      <a:pt x="639" y="155"/>
                    </a:cubicBezTo>
                    <a:cubicBezTo>
                      <a:pt x="630" y="182"/>
                      <a:pt x="612" y="204"/>
                      <a:pt x="588" y="219"/>
                    </a:cubicBezTo>
                    <a:cubicBezTo>
                      <a:pt x="611" y="216"/>
                      <a:pt x="634" y="210"/>
                      <a:pt x="654" y="201"/>
                    </a:cubicBezTo>
                    <a:cubicBezTo>
                      <a:pt x="639" y="224"/>
                      <a:pt x="619" y="244"/>
                      <a:pt x="597" y="260"/>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122" name="Freeform 2121"/>
              <p:cNvSpPr>
                <a:spLocks noChangeAspect="1"/>
              </p:cNvSpPr>
              <p:nvPr/>
            </p:nvSpPr>
            <p:spPr bwMode="auto">
              <a:xfrm rot="5400000">
                <a:off x="1316739" y="6176890"/>
                <a:ext cx="185759" cy="256015"/>
              </a:xfrm>
              <a:custGeom>
                <a:avLst/>
                <a:gdLst>
                  <a:gd name="connsiteX0" fmla="*/ 1275310 w 2528757"/>
                  <a:gd name="connsiteY0" fmla="*/ 2768125 h 3490893"/>
                  <a:gd name="connsiteX1" fmla="*/ 997712 w 2528757"/>
                  <a:gd name="connsiteY1" fmla="*/ 3045723 h 3490893"/>
                  <a:gd name="connsiteX2" fmla="*/ 1275310 w 2528757"/>
                  <a:gd name="connsiteY2" fmla="*/ 3323321 h 3490893"/>
                  <a:gd name="connsiteX3" fmla="*/ 1552908 w 2528757"/>
                  <a:gd name="connsiteY3" fmla="*/ 3045723 h 3490893"/>
                  <a:gd name="connsiteX4" fmla="*/ 1275310 w 2528757"/>
                  <a:gd name="connsiteY4" fmla="*/ 2768125 h 3490893"/>
                  <a:gd name="connsiteX5" fmla="*/ 2083587 w 2528757"/>
                  <a:gd name="connsiteY5" fmla="*/ 167570 h 3490893"/>
                  <a:gd name="connsiteX6" fmla="*/ 1805989 w 2528757"/>
                  <a:gd name="connsiteY6" fmla="*/ 445168 h 3490893"/>
                  <a:gd name="connsiteX7" fmla="*/ 2083587 w 2528757"/>
                  <a:gd name="connsiteY7" fmla="*/ 722766 h 3490893"/>
                  <a:gd name="connsiteX8" fmla="*/ 2361185 w 2528757"/>
                  <a:gd name="connsiteY8" fmla="*/ 445168 h 3490893"/>
                  <a:gd name="connsiteX9" fmla="*/ 2083587 w 2528757"/>
                  <a:gd name="connsiteY9" fmla="*/ 167570 h 3490893"/>
                  <a:gd name="connsiteX10" fmla="*/ 445168 w 2528757"/>
                  <a:gd name="connsiteY10" fmla="*/ 167570 h 3490893"/>
                  <a:gd name="connsiteX11" fmla="*/ 167570 w 2528757"/>
                  <a:gd name="connsiteY11" fmla="*/ 445168 h 3490893"/>
                  <a:gd name="connsiteX12" fmla="*/ 445168 w 2528757"/>
                  <a:gd name="connsiteY12" fmla="*/ 722766 h 3490893"/>
                  <a:gd name="connsiteX13" fmla="*/ 722766 w 2528757"/>
                  <a:gd name="connsiteY13" fmla="*/ 445168 h 3490893"/>
                  <a:gd name="connsiteX14" fmla="*/ 445168 w 2528757"/>
                  <a:gd name="connsiteY14" fmla="*/ 167570 h 3490893"/>
                  <a:gd name="connsiteX15" fmla="*/ 2083588 w 2528757"/>
                  <a:gd name="connsiteY15" fmla="*/ 0 h 3490893"/>
                  <a:gd name="connsiteX16" fmla="*/ 2528757 w 2528757"/>
                  <a:gd name="connsiteY16" fmla="*/ 445169 h 3490893"/>
                  <a:gd name="connsiteX17" fmla="*/ 2256868 w 2528757"/>
                  <a:gd name="connsiteY17" fmla="*/ 855355 h 3490893"/>
                  <a:gd name="connsiteX18" fmla="*/ 2191312 w 2528757"/>
                  <a:gd name="connsiteY18" fmla="*/ 875704 h 3490893"/>
                  <a:gd name="connsiteX19" fmla="*/ 2191312 w 2528757"/>
                  <a:gd name="connsiteY19" fmla="*/ 1825994 h 3490893"/>
                  <a:gd name="connsiteX20" fmla="*/ 2006829 w 2528757"/>
                  <a:gd name="connsiteY20" fmla="*/ 1825994 h 3490893"/>
                  <a:gd name="connsiteX21" fmla="*/ 2006829 w 2528757"/>
                  <a:gd name="connsiteY21" fmla="*/ 882600 h 3490893"/>
                  <a:gd name="connsiteX22" fmla="*/ 1993871 w 2528757"/>
                  <a:gd name="connsiteY22" fmla="*/ 881294 h 3490893"/>
                  <a:gd name="connsiteX23" fmla="*/ 1638419 w 2528757"/>
                  <a:gd name="connsiteY23" fmla="*/ 445169 h 3490893"/>
                  <a:gd name="connsiteX24" fmla="*/ 2083588 w 2528757"/>
                  <a:gd name="connsiteY24" fmla="*/ 0 h 3490893"/>
                  <a:gd name="connsiteX25" fmla="*/ 445169 w 2528757"/>
                  <a:gd name="connsiteY25" fmla="*/ 0 h 3490893"/>
                  <a:gd name="connsiteX26" fmla="*/ 890338 w 2528757"/>
                  <a:gd name="connsiteY26" fmla="*/ 445169 h 3490893"/>
                  <a:gd name="connsiteX27" fmla="*/ 618449 w 2528757"/>
                  <a:gd name="connsiteY27" fmla="*/ 855355 h 3490893"/>
                  <a:gd name="connsiteX28" fmla="*/ 553175 w 2528757"/>
                  <a:gd name="connsiteY28" fmla="*/ 875617 h 3490893"/>
                  <a:gd name="connsiteX29" fmla="*/ 553175 w 2528757"/>
                  <a:gd name="connsiteY29" fmla="*/ 1641511 h 3490893"/>
                  <a:gd name="connsiteX30" fmla="*/ 1183068 w 2528757"/>
                  <a:gd name="connsiteY30" fmla="*/ 1641511 h 3490893"/>
                  <a:gd name="connsiteX31" fmla="*/ 1183068 w 2528757"/>
                  <a:gd name="connsiteY31" fmla="*/ 1641510 h 3490893"/>
                  <a:gd name="connsiteX32" fmla="*/ 1367551 w 2528757"/>
                  <a:gd name="connsiteY32" fmla="*/ 1641510 h 3490893"/>
                  <a:gd name="connsiteX33" fmla="*/ 1367551 w 2528757"/>
                  <a:gd name="connsiteY33" fmla="*/ 1641511 h 3490893"/>
                  <a:gd name="connsiteX34" fmla="*/ 2006828 w 2528757"/>
                  <a:gd name="connsiteY34" fmla="*/ 1641511 h 3490893"/>
                  <a:gd name="connsiteX35" fmla="*/ 2006828 w 2528757"/>
                  <a:gd name="connsiteY35" fmla="*/ 1825994 h 3490893"/>
                  <a:gd name="connsiteX36" fmla="*/ 1367551 w 2528757"/>
                  <a:gd name="connsiteY36" fmla="*/ 1825994 h 3490893"/>
                  <a:gd name="connsiteX37" fmla="*/ 1367551 w 2528757"/>
                  <a:gd name="connsiteY37" fmla="*/ 2610383 h 3490893"/>
                  <a:gd name="connsiteX38" fmla="*/ 1448591 w 2528757"/>
                  <a:gd name="connsiteY38" fmla="*/ 2635539 h 3490893"/>
                  <a:gd name="connsiteX39" fmla="*/ 1720480 w 2528757"/>
                  <a:gd name="connsiteY39" fmla="*/ 3045724 h 3490893"/>
                  <a:gd name="connsiteX40" fmla="*/ 1275311 w 2528757"/>
                  <a:gd name="connsiteY40" fmla="*/ 3490893 h 3490893"/>
                  <a:gd name="connsiteX41" fmla="*/ 830142 w 2528757"/>
                  <a:gd name="connsiteY41" fmla="*/ 3045724 h 3490893"/>
                  <a:gd name="connsiteX42" fmla="*/ 1102031 w 2528757"/>
                  <a:gd name="connsiteY42" fmla="*/ 2635539 h 3490893"/>
                  <a:gd name="connsiteX43" fmla="*/ 1183068 w 2528757"/>
                  <a:gd name="connsiteY43" fmla="*/ 2610383 h 3490893"/>
                  <a:gd name="connsiteX44" fmla="*/ 1183068 w 2528757"/>
                  <a:gd name="connsiteY44" fmla="*/ 1825994 h 3490893"/>
                  <a:gd name="connsiteX45" fmla="*/ 553175 w 2528757"/>
                  <a:gd name="connsiteY45" fmla="*/ 1825994 h 3490893"/>
                  <a:gd name="connsiteX46" fmla="*/ 368692 w 2528757"/>
                  <a:gd name="connsiteY46" fmla="*/ 1825994 h 3490893"/>
                  <a:gd name="connsiteX47" fmla="*/ 368692 w 2528757"/>
                  <a:gd name="connsiteY47" fmla="*/ 882629 h 3490893"/>
                  <a:gd name="connsiteX48" fmla="*/ 355452 w 2528757"/>
                  <a:gd name="connsiteY48" fmla="*/ 881294 h 3490893"/>
                  <a:gd name="connsiteX49" fmla="*/ 0 w 2528757"/>
                  <a:gd name="connsiteY49" fmla="*/ 445169 h 3490893"/>
                  <a:gd name="connsiteX50" fmla="*/ 445169 w 2528757"/>
                  <a:gd name="connsiteY50" fmla="*/ 0 h 349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28757" h="3490893">
                    <a:moveTo>
                      <a:pt x="1275310" y="2768125"/>
                    </a:moveTo>
                    <a:cubicBezTo>
                      <a:pt x="1121997" y="2768125"/>
                      <a:pt x="997712" y="2892410"/>
                      <a:pt x="997712" y="3045723"/>
                    </a:cubicBezTo>
                    <a:cubicBezTo>
                      <a:pt x="997712" y="3199036"/>
                      <a:pt x="1121997" y="3323321"/>
                      <a:pt x="1275310" y="3323321"/>
                    </a:cubicBezTo>
                    <a:cubicBezTo>
                      <a:pt x="1428623" y="3323321"/>
                      <a:pt x="1552908" y="3199036"/>
                      <a:pt x="1552908" y="3045723"/>
                    </a:cubicBezTo>
                    <a:cubicBezTo>
                      <a:pt x="1552908" y="2892410"/>
                      <a:pt x="1428623" y="2768125"/>
                      <a:pt x="1275310" y="2768125"/>
                    </a:cubicBezTo>
                    <a:close/>
                    <a:moveTo>
                      <a:pt x="2083587" y="167570"/>
                    </a:moveTo>
                    <a:cubicBezTo>
                      <a:pt x="1930274" y="167570"/>
                      <a:pt x="1805989" y="291855"/>
                      <a:pt x="1805989" y="445168"/>
                    </a:cubicBezTo>
                    <a:cubicBezTo>
                      <a:pt x="1805989" y="598481"/>
                      <a:pt x="1930274" y="722766"/>
                      <a:pt x="2083587" y="722766"/>
                    </a:cubicBezTo>
                    <a:cubicBezTo>
                      <a:pt x="2236900" y="722766"/>
                      <a:pt x="2361185" y="598481"/>
                      <a:pt x="2361185" y="445168"/>
                    </a:cubicBezTo>
                    <a:cubicBezTo>
                      <a:pt x="2361185" y="291855"/>
                      <a:pt x="2236900" y="167570"/>
                      <a:pt x="2083587" y="167570"/>
                    </a:cubicBezTo>
                    <a:close/>
                    <a:moveTo>
                      <a:pt x="445168" y="167570"/>
                    </a:moveTo>
                    <a:cubicBezTo>
                      <a:pt x="291855" y="167570"/>
                      <a:pt x="167570" y="291855"/>
                      <a:pt x="167570" y="445168"/>
                    </a:cubicBezTo>
                    <a:cubicBezTo>
                      <a:pt x="167570" y="598481"/>
                      <a:pt x="291855" y="722766"/>
                      <a:pt x="445168" y="722766"/>
                    </a:cubicBezTo>
                    <a:cubicBezTo>
                      <a:pt x="598481" y="722766"/>
                      <a:pt x="722766" y="598481"/>
                      <a:pt x="722766" y="445168"/>
                    </a:cubicBezTo>
                    <a:cubicBezTo>
                      <a:pt x="722766" y="291855"/>
                      <a:pt x="598481" y="167570"/>
                      <a:pt x="445168" y="167570"/>
                    </a:cubicBezTo>
                    <a:close/>
                    <a:moveTo>
                      <a:pt x="2083588" y="0"/>
                    </a:moveTo>
                    <a:cubicBezTo>
                      <a:pt x="2329448" y="0"/>
                      <a:pt x="2528757" y="199309"/>
                      <a:pt x="2528757" y="445169"/>
                    </a:cubicBezTo>
                    <a:cubicBezTo>
                      <a:pt x="2528757" y="629564"/>
                      <a:pt x="2416646" y="787774"/>
                      <a:pt x="2256868" y="855355"/>
                    </a:cubicBezTo>
                    <a:lnTo>
                      <a:pt x="2191312" y="875704"/>
                    </a:lnTo>
                    <a:lnTo>
                      <a:pt x="2191312" y="1825994"/>
                    </a:lnTo>
                    <a:lnTo>
                      <a:pt x="2006829" y="1825994"/>
                    </a:lnTo>
                    <a:lnTo>
                      <a:pt x="2006829" y="882600"/>
                    </a:lnTo>
                    <a:lnTo>
                      <a:pt x="1993871" y="881294"/>
                    </a:lnTo>
                    <a:cubicBezTo>
                      <a:pt x="1791015" y="839784"/>
                      <a:pt x="1638419" y="660296"/>
                      <a:pt x="1638419" y="445169"/>
                    </a:cubicBezTo>
                    <a:cubicBezTo>
                      <a:pt x="1638419" y="199309"/>
                      <a:pt x="1837728" y="0"/>
                      <a:pt x="2083588" y="0"/>
                    </a:cubicBezTo>
                    <a:close/>
                    <a:moveTo>
                      <a:pt x="445169" y="0"/>
                    </a:moveTo>
                    <a:cubicBezTo>
                      <a:pt x="691029" y="0"/>
                      <a:pt x="890338" y="199309"/>
                      <a:pt x="890338" y="445169"/>
                    </a:cubicBezTo>
                    <a:cubicBezTo>
                      <a:pt x="890338" y="629564"/>
                      <a:pt x="778227" y="787774"/>
                      <a:pt x="618449" y="855355"/>
                    </a:cubicBezTo>
                    <a:lnTo>
                      <a:pt x="553175" y="875617"/>
                    </a:lnTo>
                    <a:lnTo>
                      <a:pt x="553175" y="1641511"/>
                    </a:lnTo>
                    <a:lnTo>
                      <a:pt x="1183068" y="1641511"/>
                    </a:lnTo>
                    <a:lnTo>
                      <a:pt x="1183068" y="1641510"/>
                    </a:lnTo>
                    <a:lnTo>
                      <a:pt x="1367551" y="1641510"/>
                    </a:lnTo>
                    <a:lnTo>
                      <a:pt x="1367551" y="1641511"/>
                    </a:lnTo>
                    <a:lnTo>
                      <a:pt x="2006828" y="1641511"/>
                    </a:lnTo>
                    <a:lnTo>
                      <a:pt x="2006828" y="1825994"/>
                    </a:lnTo>
                    <a:lnTo>
                      <a:pt x="1367551" y="1825994"/>
                    </a:lnTo>
                    <a:lnTo>
                      <a:pt x="1367551" y="2610383"/>
                    </a:lnTo>
                    <a:lnTo>
                      <a:pt x="1448591" y="2635539"/>
                    </a:lnTo>
                    <a:cubicBezTo>
                      <a:pt x="1608369" y="2703119"/>
                      <a:pt x="1720480" y="2861329"/>
                      <a:pt x="1720480" y="3045724"/>
                    </a:cubicBezTo>
                    <a:cubicBezTo>
                      <a:pt x="1720480" y="3291584"/>
                      <a:pt x="1521171" y="3490893"/>
                      <a:pt x="1275311" y="3490893"/>
                    </a:cubicBezTo>
                    <a:cubicBezTo>
                      <a:pt x="1029451" y="3490893"/>
                      <a:pt x="830142" y="3291584"/>
                      <a:pt x="830142" y="3045724"/>
                    </a:cubicBezTo>
                    <a:cubicBezTo>
                      <a:pt x="830142" y="2861329"/>
                      <a:pt x="942254" y="2703119"/>
                      <a:pt x="1102031" y="2635539"/>
                    </a:cubicBezTo>
                    <a:lnTo>
                      <a:pt x="1183068" y="2610383"/>
                    </a:lnTo>
                    <a:lnTo>
                      <a:pt x="1183068" y="1825994"/>
                    </a:lnTo>
                    <a:lnTo>
                      <a:pt x="553175" y="1825994"/>
                    </a:lnTo>
                    <a:lnTo>
                      <a:pt x="368692" y="1825994"/>
                    </a:lnTo>
                    <a:lnTo>
                      <a:pt x="368692" y="882629"/>
                    </a:lnTo>
                    <a:lnTo>
                      <a:pt x="355452" y="881294"/>
                    </a:lnTo>
                    <a:cubicBezTo>
                      <a:pt x="152596" y="839784"/>
                      <a:pt x="0" y="660296"/>
                      <a:pt x="0" y="445169"/>
                    </a:cubicBezTo>
                    <a:cubicBezTo>
                      <a:pt x="0" y="199309"/>
                      <a:pt x="199309" y="0"/>
                      <a:pt x="445169" y="0"/>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123" name="Freeform 340"/>
              <p:cNvSpPr>
                <a:spLocks/>
              </p:cNvSpPr>
              <p:nvPr/>
            </p:nvSpPr>
            <p:spPr bwMode="auto">
              <a:xfrm>
                <a:off x="1573424" y="6276281"/>
                <a:ext cx="52154" cy="122437"/>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4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8"/>
                      <a:pt x="0" y="9"/>
                    </a:cubicBezTo>
                    <a:cubicBezTo>
                      <a:pt x="0" y="9"/>
                      <a:pt x="0" y="9"/>
                      <a:pt x="0" y="20"/>
                    </a:cubicBezTo>
                    <a:cubicBezTo>
                      <a:pt x="1" y="20"/>
                      <a:pt x="2" y="20"/>
                      <a:pt x="4" y="20"/>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24" name="Freeform 102"/>
              <p:cNvSpPr>
                <a:spLocks noEditPoints="1"/>
              </p:cNvSpPr>
              <p:nvPr/>
            </p:nvSpPr>
            <p:spPr bwMode="auto">
              <a:xfrm>
                <a:off x="501497" y="6279215"/>
                <a:ext cx="162324" cy="272642"/>
              </a:xfrm>
              <a:custGeom>
                <a:avLst/>
                <a:gdLst>
                  <a:gd name="T0" fmla="*/ 97 w 97"/>
                  <a:gd name="T1" fmla="*/ 146 h 162"/>
                  <a:gd name="T2" fmla="*/ 97 w 97"/>
                  <a:gd name="T3" fmla="*/ 16 h 162"/>
                  <a:gd name="T4" fmla="*/ 81 w 97"/>
                  <a:gd name="T5" fmla="*/ 0 h 162"/>
                  <a:gd name="T6" fmla="*/ 16 w 97"/>
                  <a:gd name="T7" fmla="*/ 0 h 162"/>
                  <a:gd name="T8" fmla="*/ 0 w 97"/>
                  <a:gd name="T9" fmla="*/ 16 h 162"/>
                  <a:gd name="T10" fmla="*/ 0 w 97"/>
                  <a:gd name="T11" fmla="*/ 146 h 162"/>
                  <a:gd name="T12" fmla="*/ 16 w 97"/>
                  <a:gd name="T13" fmla="*/ 162 h 162"/>
                  <a:gd name="T14" fmla="*/ 81 w 97"/>
                  <a:gd name="T15" fmla="*/ 162 h 162"/>
                  <a:gd name="T16" fmla="*/ 97 w 97"/>
                  <a:gd name="T17" fmla="*/ 146 h 162"/>
                  <a:gd name="T18" fmla="*/ 49 w 97"/>
                  <a:gd name="T19" fmla="*/ 144 h 162"/>
                  <a:gd name="T20" fmla="*/ 35 w 97"/>
                  <a:gd name="T21" fmla="*/ 131 h 162"/>
                  <a:gd name="T22" fmla="*/ 49 w 97"/>
                  <a:gd name="T23" fmla="*/ 118 h 162"/>
                  <a:gd name="T24" fmla="*/ 62 w 97"/>
                  <a:gd name="T25" fmla="*/ 131 h 162"/>
                  <a:gd name="T26" fmla="*/ 49 w 97"/>
                  <a:gd name="T27" fmla="*/ 144 h 162"/>
                  <a:gd name="T28" fmla="*/ 70 w 97"/>
                  <a:gd name="T29" fmla="*/ 93 h 162"/>
                  <a:gd name="T30" fmla="*/ 27 w 97"/>
                  <a:gd name="T31" fmla="*/ 93 h 162"/>
                  <a:gd name="T32" fmla="*/ 27 w 97"/>
                  <a:gd name="T33" fmla="*/ 86 h 162"/>
                  <a:gd name="T34" fmla="*/ 70 w 97"/>
                  <a:gd name="T35" fmla="*/ 86 h 162"/>
                  <a:gd name="T36" fmla="*/ 70 w 97"/>
                  <a:gd name="T37" fmla="*/ 93 h 162"/>
                  <a:gd name="T38" fmla="*/ 89 w 97"/>
                  <a:gd name="T39" fmla="*/ 68 h 162"/>
                  <a:gd name="T40" fmla="*/ 8 w 97"/>
                  <a:gd name="T41" fmla="*/ 68 h 162"/>
                  <a:gd name="T42" fmla="*/ 8 w 97"/>
                  <a:gd name="T43" fmla="*/ 48 h 162"/>
                  <a:gd name="T44" fmla="*/ 89 w 97"/>
                  <a:gd name="T45" fmla="*/ 48 h 162"/>
                  <a:gd name="T46" fmla="*/ 89 w 97"/>
                  <a:gd name="T47" fmla="*/ 68 h 162"/>
                  <a:gd name="T48" fmla="*/ 89 w 97"/>
                  <a:gd name="T49" fmla="*/ 36 h 162"/>
                  <a:gd name="T50" fmla="*/ 8 w 97"/>
                  <a:gd name="T51" fmla="*/ 36 h 162"/>
                  <a:gd name="T52" fmla="*/ 8 w 97"/>
                  <a:gd name="T53" fmla="*/ 16 h 162"/>
                  <a:gd name="T54" fmla="*/ 89 w 97"/>
                  <a:gd name="T55" fmla="*/ 16 h 162"/>
                  <a:gd name="T56" fmla="*/ 89 w 97"/>
                  <a:gd name="T57"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62">
                    <a:moveTo>
                      <a:pt x="97" y="146"/>
                    </a:moveTo>
                    <a:cubicBezTo>
                      <a:pt x="97" y="16"/>
                      <a:pt x="97" y="16"/>
                      <a:pt x="97" y="16"/>
                    </a:cubicBezTo>
                    <a:cubicBezTo>
                      <a:pt x="97" y="7"/>
                      <a:pt x="90" y="0"/>
                      <a:pt x="81" y="0"/>
                    </a:cubicBezTo>
                    <a:cubicBezTo>
                      <a:pt x="16" y="0"/>
                      <a:pt x="16" y="0"/>
                      <a:pt x="16" y="0"/>
                    </a:cubicBezTo>
                    <a:cubicBezTo>
                      <a:pt x="7" y="0"/>
                      <a:pt x="0" y="7"/>
                      <a:pt x="0" y="16"/>
                    </a:cubicBezTo>
                    <a:cubicBezTo>
                      <a:pt x="0" y="146"/>
                      <a:pt x="0" y="146"/>
                      <a:pt x="0" y="146"/>
                    </a:cubicBezTo>
                    <a:cubicBezTo>
                      <a:pt x="0" y="155"/>
                      <a:pt x="7" y="162"/>
                      <a:pt x="16" y="162"/>
                    </a:cubicBezTo>
                    <a:cubicBezTo>
                      <a:pt x="81" y="162"/>
                      <a:pt x="81" y="162"/>
                      <a:pt x="81" y="162"/>
                    </a:cubicBezTo>
                    <a:cubicBezTo>
                      <a:pt x="90" y="162"/>
                      <a:pt x="97" y="155"/>
                      <a:pt x="97" y="146"/>
                    </a:cubicBezTo>
                    <a:close/>
                    <a:moveTo>
                      <a:pt x="49" y="144"/>
                    </a:moveTo>
                    <a:cubicBezTo>
                      <a:pt x="41" y="144"/>
                      <a:pt x="35" y="138"/>
                      <a:pt x="35" y="131"/>
                    </a:cubicBezTo>
                    <a:cubicBezTo>
                      <a:pt x="35" y="124"/>
                      <a:pt x="41" y="118"/>
                      <a:pt x="49" y="118"/>
                    </a:cubicBezTo>
                    <a:cubicBezTo>
                      <a:pt x="56" y="118"/>
                      <a:pt x="62" y="124"/>
                      <a:pt x="62" y="131"/>
                    </a:cubicBezTo>
                    <a:cubicBezTo>
                      <a:pt x="62" y="138"/>
                      <a:pt x="56" y="144"/>
                      <a:pt x="49" y="144"/>
                    </a:cubicBezTo>
                    <a:close/>
                    <a:moveTo>
                      <a:pt x="70" y="93"/>
                    </a:moveTo>
                    <a:cubicBezTo>
                      <a:pt x="27" y="93"/>
                      <a:pt x="27" y="93"/>
                      <a:pt x="27" y="93"/>
                    </a:cubicBezTo>
                    <a:cubicBezTo>
                      <a:pt x="27" y="86"/>
                      <a:pt x="27" y="86"/>
                      <a:pt x="27" y="86"/>
                    </a:cubicBezTo>
                    <a:cubicBezTo>
                      <a:pt x="70" y="86"/>
                      <a:pt x="70" y="86"/>
                      <a:pt x="70" y="86"/>
                    </a:cubicBezTo>
                    <a:lnTo>
                      <a:pt x="70" y="93"/>
                    </a:lnTo>
                    <a:close/>
                    <a:moveTo>
                      <a:pt x="89" y="68"/>
                    </a:moveTo>
                    <a:cubicBezTo>
                      <a:pt x="8" y="68"/>
                      <a:pt x="8" y="68"/>
                      <a:pt x="8" y="68"/>
                    </a:cubicBezTo>
                    <a:cubicBezTo>
                      <a:pt x="8" y="48"/>
                      <a:pt x="8" y="48"/>
                      <a:pt x="8" y="48"/>
                    </a:cubicBezTo>
                    <a:cubicBezTo>
                      <a:pt x="89" y="48"/>
                      <a:pt x="89" y="48"/>
                      <a:pt x="89" y="48"/>
                    </a:cubicBezTo>
                    <a:lnTo>
                      <a:pt x="89" y="68"/>
                    </a:lnTo>
                    <a:close/>
                    <a:moveTo>
                      <a:pt x="89" y="36"/>
                    </a:moveTo>
                    <a:cubicBezTo>
                      <a:pt x="8" y="36"/>
                      <a:pt x="8" y="36"/>
                      <a:pt x="8" y="36"/>
                    </a:cubicBezTo>
                    <a:cubicBezTo>
                      <a:pt x="8" y="16"/>
                      <a:pt x="8" y="16"/>
                      <a:pt x="8" y="16"/>
                    </a:cubicBezTo>
                    <a:cubicBezTo>
                      <a:pt x="89" y="16"/>
                      <a:pt x="89" y="16"/>
                      <a:pt x="89" y="16"/>
                    </a:cubicBezTo>
                    <a:lnTo>
                      <a:pt x="89" y="36"/>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nvGrpSpPr>
              <p:cNvPr id="2125" name="Group 2124"/>
              <p:cNvGrpSpPr/>
              <p:nvPr/>
            </p:nvGrpSpPr>
            <p:grpSpPr>
              <a:xfrm>
                <a:off x="1614310" y="6429736"/>
                <a:ext cx="156087" cy="156344"/>
                <a:chOff x="1562580" y="4264488"/>
                <a:chExt cx="298754" cy="298754"/>
              </a:xfrm>
              <a:solidFill>
                <a:srgbClr val="FFFFFF">
                  <a:lumMod val="75000"/>
                </a:srgbClr>
              </a:solidFill>
            </p:grpSpPr>
            <p:sp>
              <p:nvSpPr>
                <p:cNvPr id="2132" name="Freeform 119"/>
                <p:cNvSpPr>
                  <a:spLocks noEditPoints="1"/>
                </p:cNvSpPr>
                <p:nvPr/>
              </p:nvSpPr>
              <p:spPr bwMode="auto">
                <a:xfrm>
                  <a:off x="1637540" y="4334016"/>
                  <a:ext cx="154266" cy="157525"/>
                </a:xfrm>
                <a:custGeom>
                  <a:avLst/>
                  <a:gdLst>
                    <a:gd name="T0" fmla="*/ 60 w 60"/>
                    <a:gd name="T1" fmla="*/ 31 h 61"/>
                    <a:gd name="T2" fmla="*/ 30 w 60"/>
                    <a:gd name="T3" fmla="*/ 0 h 61"/>
                    <a:gd name="T4" fmla="*/ 0 w 60"/>
                    <a:gd name="T5" fmla="*/ 31 h 61"/>
                    <a:gd name="T6" fmla="*/ 30 w 60"/>
                    <a:gd name="T7" fmla="*/ 61 h 61"/>
                    <a:gd name="T8" fmla="*/ 60 w 60"/>
                    <a:gd name="T9" fmla="*/ 31 h 61"/>
                    <a:gd name="T10" fmla="*/ 30 w 60"/>
                    <a:gd name="T11" fmla="*/ 49 h 61"/>
                    <a:gd name="T12" fmla="*/ 12 w 60"/>
                    <a:gd name="T13" fmla="*/ 31 h 61"/>
                    <a:gd name="T14" fmla="*/ 30 w 60"/>
                    <a:gd name="T15" fmla="*/ 13 h 61"/>
                    <a:gd name="T16" fmla="*/ 48 w 60"/>
                    <a:gd name="T17" fmla="*/ 31 h 61"/>
                    <a:gd name="T18" fmla="*/ 30 w 60"/>
                    <a:gd name="T19"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1">
                      <a:moveTo>
                        <a:pt x="60" y="31"/>
                      </a:moveTo>
                      <a:cubicBezTo>
                        <a:pt x="60" y="14"/>
                        <a:pt x="47" y="0"/>
                        <a:pt x="30" y="0"/>
                      </a:cubicBezTo>
                      <a:cubicBezTo>
                        <a:pt x="13" y="0"/>
                        <a:pt x="0" y="14"/>
                        <a:pt x="0" y="31"/>
                      </a:cubicBezTo>
                      <a:cubicBezTo>
                        <a:pt x="0" y="47"/>
                        <a:pt x="13" y="61"/>
                        <a:pt x="30" y="61"/>
                      </a:cubicBezTo>
                      <a:cubicBezTo>
                        <a:pt x="47" y="61"/>
                        <a:pt x="60" y="47"/>
                        <a:pt x="60" y="31"/>
                      </a:cubicBezTo>
                      <a:close/>
                      <a:moveTo>
                        <a:pt x="30" y="49"/>
                      </a:moveTo>
                      <a:cubicBezTo>
                        <a:pt x="20" y="49"/>
                        <a:pt x="12" y="41"/>
                        <a:pt x="12" y="31"/>
                      </a:cubicBezTo>
                      <a:cubicBezTo>
                        <a:pt x="12" y="21"/>
                        <a:pt x="20" y="13"/>
                        <a:pt x="30" y="13"/>
                      </a:cubicBezTo>
                      <a:cubicBezTo>
                        <a:pt x="40" y="13"/>
                        <a:pt x="48" y="21"/>
                        <a:pt x="48" y="31"/>
                      </a:cubicBezTo>
                      <a:cubicBezTo>
                        <a:pt x="48" y="41"/>
                        <a:pt x="40" y="49"/>
                        <a:pt x="30" y="49"/>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3" name="Oval 120"/>
                <p:cNvSpPr>
                  <a:spLocks noChangeArrowheads="1"/>
                </p:cNvSpPr>
                <p:nvPr/>
              </p:nvSpPr>
              <p:spPr bwMode="auto">
                <a:xfrm>
                  <a:off x="1688599" y="4264488"/>
                  <a:ext cx="48887"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4" name="Oval 121"/>
                <p:cNvSpPr>
                  <a:spLocks noChangeArrowheads="1"/>
                </p:cNvSpPr>
                <p:nvPr/>
              </p:nvSpPr>
              <p:spPr bwMode="auto">
                <a:xfrm>
                  <a:off x="1810274" y="4388335"/>
                  <a:ext cx="51060"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5" name="Oval 122"/>
                <p:cNvSpPr>
                  <a:spLocks noChangeArrowheads="1"/>
                </p:cNvSpPr>
                <p:nvPr/>
              </p:nvSpPr>
              <p:spPr bwMode="auto">
                <a:xfrm>
                  <a:off x="1688599" y="4514355"/>
                  <a:ext cx="48887"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6" name="Oval 123"/>
                <p:cNvSpPr>
                  <a:spLocks noChangeArrowheads="1"/>
                </p:cNvSpPr>
                <p:nvPr/>
              </p:nvSpPr>
              <p:spPr bwMode="auto">
                <a:xfrm>
                  <a:off x="1562580" y="4388335"/>
                  <a:ext cx="52146"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7" name="Freeform 124"/>
                <p:cNvSpPr>
                  <a:spLocks/>
                </p:cNvSpPr>
                <p:nvPr/>
              </p:nvSpPr>
              <p:spPr bwMode="auto">
                <a:xfrm>
                  <a:off x="1773337" y="4298166"/>
                  <a:ext cx="54319" cy="54319"/>
                </a:xfrm>
                <a:custGeom>
                  <a:avLst/>
                  <a:gdLst>
                    <a:gd name="T0" fmla="*/ 4 w 21"/>
                    <a:gd name="T1" fmla="*/ 4 h 21"/>
                    <a:gd name="T2" fmla="*/ 4 w 21"/>
                    <a:gd name="T3" fmla="*/ 18 h 21"/>
                    <a:gd name="T4" fmla="*/ 17 w 21"/>
                    <a:gd name="T5" fmla="*/ 18 h 21"/>
                    <a:gd name="T6" fmla="*/ 17 w 21"/>
                    <a:gd name="T7" fmla="*/ 4 h 21"/>
                    <a:gd name="T8" fmla="*/ 4 w 21"/>
                    <a:gd name="T9" fmla="*/ 4 h 21"/>
                  </a:gdLst>
                  <a:ahLst/>
                  <a:cxnLst>
                    <a:cxn ang="0">
                      <a:pos x="T0" y="T1"/>
                    </a:cxn>
                    <a:cxn ang="0">
                      <a:pos x="T2" y="T3"/>
                    </a:cxn>
                    <a:cxn ang="0">
                      <a:pos x="T4" y="T5"/>
                    </a:cxn>
                    <a:cxn ang="0">
                      <a:pos x="T6" y="T7"/>
                    </a:cxn>
                    <a:cxn ang="0">
                      <a:pos x="T8" y="T9"/>
                    </a:cxn>
                  </a:cxnLst>
                  <a:rect l="0" t="0" r="r" b="b"/>
                  <a:pathLst>
                    <a:path w="21" h="21">
                      <a:moveTo>
                        <a:pt x="4" y="4"/>
                      </a:moveTo>
                      <a:cubicBezTo>
                        <a:pt x="0" y="8"/>
                        <a:pt x="0" y="14"/>
                        <a:pt x="4" y="18"/>
                      </a:cubicBezTo>
                      <a:cubicBezTo>
                        <a:pt x="8" y="21"/>
                        <a:pt x="14" y="21"/>
                        <a:pt x="17" y="18"/>
                      </a:cubicBezTo>
                      <a:cubicBezTo>
                        <a:pt x="21" y="14"/>
                        <a:pt x="21" y="8"/>
                        <a:pt x="17" y="4"/>
                      </a:cubicBezTo>
                      <a:cubicBezTo>
                        <a:pt x="14" y="0"/>
                        <a:pt x="8" y="0"/>
                        <a:pt x="4" y="4"/>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8" name="Freeform 125"/>
                <p:cNvSpPr>
                  <a:spLocks/>
                </p:cNvSpPr>
                <p:nvPr/>
              </p:nvSpPr>
              <p:spPr bwMode="auto">
                <a:xfrm>
                  <a:off x="1771164" y="4473073"/>
                  <a:ext cx="54319" cy="54319"/>
                </a:xfrm>
                <a:custGeom>
                  <a:avLst/>
                  <a:gdLst>
                    <a:gd name="T0" fmla="*/ 3 w 21"/>
                    <a:gd name="T1" fmla="*/ 3 h 21"/>
                    <a:gd name="T2" fmla="*/ 4 w 21"/>
                    <a:gd name="T3" fmla="*/ 17 h 21"/>
                    <a:gd name="T4" fmla="*/ 17 w 21"/>
                    <a:gd name="T5" fmla="*/ 17 h 21"/>
                    <a:gd name="T6" fmla="*/ 17 w 21"/>
                    <a:gd name="T7" fmla="*/ 3 h 21"/>
                    <a:gd name="T8" fmla="*/ 3 w 21"/>
                    <a:gd name="T9" fmla="*/ 3 h 21"/>
                  </a:gdLst>
                  <a:ahLst/>
                  <a:cxnLst>
                    <a:cxn ang="0">
                      <a:pos x="T0" y="T1"/>
                    </a:cxn>
                    <a:cxn ang="0">
                      <a:pos x="T2" y="T3"/>
                    </a:cxn>
                    <a:cxn ang="0">
                      <a:pos x="T4" y="T5"/>
                    </a:cxn>
                    <a:cxn ang="0">
                      <a:pos x="T6" y="T7"/>
                    </a:cxn>
                    <a:cxn ang="0">
                      <a:pos x="T8" y="T9"/>
                    </a:cxn>
                  </a:cxnLst>
                  <a:rect l="0" t="0" r="r" b="b"/>
                  <a:pathLst>
                    <a:path w="21" h="21">
                      <a:moveTo>
                        <a:pt x="3" y="3"/>
                      </a:moveTo>
                      <a:cubicBezTo>
                        <a:pt x="0" y="7"/>
                        <a:pt x="0" y="13"/>
                        <a:pt x="4" y="17"/>
                      </a:cubicBezTo>
                      <a:cubicBezTo>
                        <a:pt x="7" y="21"/>
                        <a:pt x="14" y="21"/>
                        <a:pt x="17" y="17"/>
                      </a:cubicBezTo>
                      <a:cubicBezTo>
                        <a:pt x="21" y="13"/>
                        <a:pt x="21" y="7"/>
                        <a:pt x="17" y="3"/>
                      </a:cubicBezTo>
                      <a:cubicBezTo>
                        <a:pt x="13" y="0"/>
                        <a:pt x="7" y="0"/>
                        <a:pt x="3" y="3"/>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9" name="Freeform 126"/>
                <p:cNvSpPr>
                  <a:spLocks/>
                </p:cNvSpPr>
                <p:nvPr/>
              </p:nvSpPr>
              <p:spPr bwMode="auto">
                <a:xfrm>
                  <a:off x="1596257" y="4475246"/>
                  <a:ext cx="54319" cy="54319"/>
                </a:xfrm>
                <a:custGeom>
                  <a:avLst/>
                  <a:gdLst>
                    <a:gd name="T0" fmla="*/ 4 w 21"/>
                    <a:gd name="T1" fmla="*/ 4 h 21"/>
                    <a:gd name="T2" fmla="*/ 4 w 21"/>
                    <a:gd name="T3" fmla="*/ 18 h 21"/>
                    <a:gd name="T4" fmla="*/ 17 w 21"/>
                    <a:gd name="T5" fmla="*/ 18 h 21"/>
                    <a:gd name="T6" fmla="*/ 17 w 21"/>
                    <a:gd name="T7" fmla="*/ 4 h 21"/>
                    <a:gd name="T8" fmla="*/ 4 w 21"/>
                    <a:gd name="T9" fmla="*/ 4 h 21"/>
                  </a:gdLst>
                  <a:ahLst/>
                  <a:cxnLst>
                    <a:cxn ang="0">
                      <a:pos x="T0" y="T1"/>
                    </a:cxn>
                    <a:cxn ang="0">
                      <a:pos x="T2" y="T3"/>
                    </a:cxn>
                    <a:cxn ang="0">
                      <a:pos x="T4" y="T5"/>
                    </a:cxn>
                    <a:cxn ang="0">
                      <a:pos x="T6" y="T7"/>
                    </a:cxn>
                    <a:cxn ang="0">
                      <a:pos x="T8" y="T9"/>
                    </a:cxn>
                  </a:cxnLst>
                  <a:rect l="0" t="0" r="r" b="b"/>
                  <a:pathLst>
                    <a:path w="21" h="21">
                      <a:moveTo>
                        <a:pt x="4" y="4"/>
                      </a:moveTo>
                      <a:cubicBezTo>
                        <a:pt x="0" y="8"/>
                        <a:pt x="0" y="14"/>
                        <a:pt x="4" y="18"/>
                      </a:cubicBezTo>
                      <a:cubicBezTo>
                        <a:pt x="8" y="21"/>
                        <a:pt x="14" y="21"/>
                        <a:pt x="17" y="18"/>
                      </a:cubicBezTo>
                      <a:cubicBezTo>
                        <a:pt x="21" y="14"/>
                        <a:pt x="21" y="8"/>
                        <a:pt x="17" y="4"/>
                      </a:cubicBezTo>
                      <a:cubicBezTo>
                        <a:pt x="14" y="0"/>
                        <a:pt x="8" y="0"/>
                        <a:pt x="4" y="4"/>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40" name="Freeform 127"/>
                <p:cNvSpPr>
                  <a:spLocks/>
                </p:cNvSpPr>
                <p:nvPr/>
              </p:nvSpPr>
              <p:spPr bwMode="auto">
                <a:xfrm>
                  <a:off x="1596257" y="4298166"/>
                  <a:ext cx="56492" cy="54319"/>
                </a:xfrm>
                <a:custGeom>
                  <a:avLst/>
                  <a:gdLst>
                    <a:gd name="T0" fmla="*/ 4 w 22"/>
                    <a:gd name="T1" fmla="*/ 18 h 21"/>
                    <a:gd name="T2" fmla="*/ 18 w 22"/>
                    <a:gd name="T3" fmla="*/ 18 h 21"/>
                    <a:gd name="T4" fmla="*/ 18 w 22"/>
                    <a:gd name="T5" fmla="*/ 4 h 21"/>
                    <a:gd name="T6" fmla="*/ 4 w 22"/>
                    <a:gd name="T7" fmla="*/ 4 h 21"/>
                    <a:gd name="T8" fmla="*/ 4 w 22"/>
                    <a:gd name="T9" fmla="*/ 18 h 21"/>
                  </a:gdLst>
                  <a:ahLst/>
                  <a:cxnLst>
                    <a:cxn ang="0">
                      <a:pos x="T0" y="T1"/>
                    </a:cxn>
                    <a:cxn ang="0">
                      <a:pos x="T2" y="T3"/>
                    </a:cxn>
                    <a:cxn ang="0">
                      <a:pos x="T4" y="T5"/>
                    </a:cxn>
                    <a:cxn ang="0">
                      <a:pos x="T6" y="T7"/>
                    </a:cxn>
                    <a:cxn ang="0">
                      <a:pos x="T8" y="T9"/>
                    </a:cxn>
                  </a:cxnLst>
                  <a:rect l="0" t="0" r="r" b="b"/>
                  <a:pathLst>
                    <a:path w="22" h="21">
                      <a:moveTo>
                        <a:pt x="4" y="18"/>
                      </a:moveTo>
                      <a:cubicBezTo>
                        <a:pt x="8" y="21"/>
                        <a:pt x="14" y="21"/>
                        <a:pt x="18" y="18"/>
                      </a:cubicBezTo>
                      <a:cubicBezTo>
                        <a:pt x="22" y="14"/>
                        <a:pt x="21" y="8"/>
                        <a:pt x="18" y="4"/>
                      </a:cubicBezTo>
                      <a:cubicBezTo>
                        <a:pt x="14" y="0"/>
                        <a:pt x="8" y="0"/>
                        <a:pt x="4" y="4"/>
                      </a:cubicBezTo>
                      <a:cubicBezTo>
                        <a:pt x="0" y="8"/>
                        <a:pt x="0" y="14"/>
                        <a:pt x="4" y="18"/>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sp>
            <p:nvSpPr>
              <p:cNvPr id="2126" name="Freeform 112"/>
              <p:cNvSpPr>
                <a:spLocks/>
              </p:cNvSpPr>
              <p:nvPr/>
            </p:nvSpPr>
            <p:spPr bwMode="auto">
              <a:xfrm>
                <a:off x="574839" y="4824295"/>
                <a:ext cx="240049" cy="222992"/>
              </a:xfrm>
              <a:custGeom>
                <a:avLst/>
                <a:gdLst>
                  <a:gd name="T0" fmla="*/ 141 w 157"/>
                  <a:gd name="T1" fmla="*/ 0 h 146"/>
                  <a:gd name="T2" fmla="*/ 135 w 157"/>
                  <a:gd name="T3" fmla="*/ 23 h 146"/>
                  <a:gd name="T4" fmla="*/ 0 w 157"/>
                  <a:gd name="T5" fmla="*/ 23 h 146"/>
                  <a:gd name="T6" fmla="*/ 18 w 157"/>
                  <a:gd name="T7" fmla="*/ 97 h 146"/>
                  <a:gd name="T8" fmla="*/ 117 w 157"/>
                  <a:gd name="T9" fmla="*/ 97 h 146"/>
                  <a:gd name="T10" fmla="*/ 111 w 157"/>
                  <a:gd name="T11" fmla="*/ 119 h 146"/>
                  <a:gd name="T12" fmla="*/ 12 w 157"/>
                  <a:gd name="T13" fmla="*/ 119 h 146"/>
                  <a:gd name="T14" fmla="*/ 12 w 157"/>
                  <a:gd name="T15" fmla="*/ 128 h 146"/>
                  <a:gd name="T16" fmla="*/ 29 w 157"/>
                  <a:gd name="T17" fmla="*/ 128 h 146"/>
                  <a:gd name="T18" fmla="*/ 28 w 157"/>
                  <a:gd name="T19" fmla="*/ 128 h 146"/>
                  <a:gd name="T20" fmla="*/ 25 w 157"/>
                  <a:gd name="T21" fmla="*/ 136 h 146"/>
                  <a:gd name="T22" fmla="*/ 35 w 157"/>
                  <a:gd name="T23" fmla="*/ 146 h 146"/>
                  <a:gd name="T24" fmla="*/ 46 w 157"/>
                  <a:gd name="T25" fmla="*/ 136 h 146"/>
                  <a:gd name="T26" fmla="*/ 43 w 157"/>
                  <a:gd name="T27" fmla="*/ 128 h 146"/>
                  <a:gd name="T28" fmla="*/ 42 w 157"/>
                  <a:gd name="T29" fmla="*/ 128 h 146"/>
                  <a:gd name="T30" fmla="*/ 107 w 157"/>
                  <a:gd name="T31" fmla="*/ 128 h 146"/>
                  <a:gd name="T32" fmla="*/ 106 w 157"/>
                  <a:gd name="T33" fmla="*/ 128 h 146"/>
                  <a:gd name="T34" fmla="*/ 103 w 157"/>
                  <a:gd name="T35" fmla="*/ 136 h 146"/>
                  <a:gd name="T36" fmla="*/ 113 w 157"/>
                  <a:gd name="T37" fmla="*/ 146 h 146"/>
                  <a:gd name="T38" fmla="*/ 124 w 157"/>
                  <a:gd name="T39" fmla="*/ 136 h 146"/>
                  <a:gd name="T40" fmla="*/ 121 w 157"/>
                  <a:gd name="T41" fmla="*/ 128 h 146"/>
                  <a:gd name="T42" fmla="*/ 119 w 157"/>
                  <a:gd name="T43" fmla="*/ 127 h 146"/>
                  <a:gd name="T44" fmla="*/ 119 w 157"/>
                  <a:gd name="T45" fmla="*/ 123 h 146"/>
                  <a:gd name="T46" fmla="*/ 147 w 157"/>
                  <a:gd name="T47" fmla="*/ 9 h 146"/>
                  <a:gd name="T48" fmla="*/ 157 w 157"/>
                  <a:gd name="T49" fmla="*/ 9 h 146"/>
                  <a:gd name="T50" fmla="*/ 157 w 157"/>
                  <a:gd name="T51" fmla="*/ 1 h 146"/>
                  <a:gd name="T52" fmla="*/ 142 w 157"/>
                  <a:gd name="T53" fmla="*/ 1 h 146"/>
                  <a:gd name="T54" fmla="*/ 141 w 157"/>
                  <a:gd name="T5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46">
                    <a:moveTo>
                      <a:pt x="141" y="0"/>
                    </a:moveTo>
                    <a:cubicBezTo>
                      <a:pt x="135" y="23"/>
                      <a:pt x="135" y="23"/>
                      <a:pt x="135" y="23"/>
                    </a:cubicBezTo>
                    <a:cubicBezTo>
                      <a:pt x="0" y="23"/>
                      <a:pt x="0" y="23"/>
                      <a:pt x="0" y="23"/>
                    </a:cubicBezTo>
                    <a:cubicBezTo>
                      <a:pt x="18" y="97"/>
                      <a:pt x="18" y="97"/>
                      <a:pt x="18" y="97"/>
                    </a:cubicBezTo>
                    <a:cubicBezTo>
                      <a:pt x="117" y="97"/>
                      <a:pt x="117" y="97"/>
                      <a:pt x="117" y="97"/>
                    </a:cubicBezTo>
                    <a:cubicBezTo>
                      <a:pt x="111" y="119"/>
                      <a:pt x="111" y="119"/>
                      <a:pt x="111" y="119"/>
                    </a:cubicBezTo>
                    <a:cubicBezTo>
                      <a:pt x="12" y="119"/>
                      <a:pt x="12" y="119"/>
                      <a:pt x="12" y="119"/>
                    </a:cubicBezTo>
                    <a:cubicBezTo>
                      <a:pt x="12" y="128"/>
                      <a:pt x="12" y="128"/>
                      <a:pt x="12" y="128"/>
                    </a:cubicBezTo>
                    <a:cubicBezTo>
                      <a:pt x="29" y="128"/>
                      <a:pt x="29" y="128"/>
                      <a:pt x="29" y="128"/>
                    </a:cubicBezTo>
                    <a:cubicBezTo>
                      <a:pt x="28" y="128"/>
                      <a:pt x="28" y="128"/>
                      <a:pt x="28" y="128"/>
                    </a:cubicBezTo>
                    <a:cubicBezTo>
                      <a:pt x="26" y="130"/>
                      <a:pt x="25" y="133"/>
                      <a:pt x="25" y="136"/>
                    </a:cubicBezTo>
                    <a:cubicBezTo>
                      <a:pt x="25" y="142"/>
                      <a:pt x="29" y="146"/>
                      <a:pt x="35" y="146"/>
                    </a:cubicBezTo>
                    <a:cubicBezTo>
                      <a:pt x="41" y="146"/>
                      <a:pt x="46" y="142"/>
                      <a:pt x="46" y="136"/>
                    </a:cubicBezTo>
                    <a:cubicBezTo>
                      <a:pt x="46" y="133"/>
                      <a:pt x="45" y="130"/>
                      <a:pt x="43" y="128"/>
                    </a:cubicBezTo>
                    <a:cubicBezTo>
                      <a:pt x="42" y="128"/>
                      <a:pt x="42" y="128"/>
                      <a:pt x="42" y="128"/>
                    </a:cubicBezTo>
                    <a:cubicBezTo>
                      <a:pt x="107" y="128"/>
                      <a:pt x="107" y="128"/>
                      <a:pt x="107" y="128"/>
                    </a:cubicBezTo>
                    <a:cubicBezTo>
                      <a:pt x="106" y="128"/>
                      <a:pt x="106" y="128"/>
                      <a:pt x="106" y="128"/>
                    </a:cubicBezTo>
                    <a:cubicBezTo>
                      <a:pt x="104" y="130"/>
                      <a:pt x="103" y="133"/>
                      <a:pt x="103" y="136"/>
                    </a:cubicBezTo>
                    <a:cubicBezTo>
                      <a:pt x="103" y="142"/>
                      <a:pt x="107" y="146"/>
                      <a:pt x="113" y="146"/>
                    </a:cubicBezTo>
                    <a:cubicBezTo>
                      <a:pt x="119" y="146"/>
                      <a:pt x="124" y="142"/>
                      <a:pt x="124" y="136"/>
                    </a:cubicBezTo>
                    <a:cubicBezTo>
                      <a:pt x="124" y="133"/>
                      <a:pt x="122" y="130"/>
                      <a:pt x="121" y="128"/>
                    </a:cubicBezTo>
                    <a:cubicBezTo>
                      <a:pt x="119" y="127"/>
                      <a:pt x="119" y="127"/>
                      <a:pt x="119" y="127"/>
                    </a:cubicBezTo>
                    <a:cubicBezTo>
                      <a:pt x="119" y="123"/>
                      <a:pt x="119" y="123"/>
                      <a:pt x="119" y="123"/>
                    </a:cubicBezTo>
                    <a:cubicBezTo>
                      <a:pt x="147" y="9"/>
                      <a:pt x="147" y="9"/>
                      <a:pt x="147" y="9"/>
                    </a:cubicBezTo>
                    <a:cubicBezTo>
                      <a:pt x="157" y="9"/>
                      <a:pt x="157" y="9"/>
                      <a:pt x="157" y="9"/>
                    </a:cubicBezTo>
                    <a:cubicBezTo>
                      <a:pt x="157" y="1"/>
                      <a:pt x="157" y="1"/>
                      <a:pt x="157" y="1"/>
                    </a:cubicBezTo>
                    <a:cubicBezTo>
                      <a:pt x="142" y="1"/>
                      <a:pt x="142" y="1"/>
                      <a:pt x="142" y="1"/>
                    </a:cubicBezTo>
                    <a:lnTo>
                      <a:pt x="141" y="0"/>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27" name="Freeform 110"/>
              <p:cNvSpPr>
                <a:spLocks noEditPoints="1"/>
              </p:cNvSpPr>
              <p:nvPr/>
            </p:nvSpPr>
            <p:spPr bwMode="auto">
              <a:xfrm>
                <a:off x="149060" y="6013190"/>
                <a:ext cx="266057" cy="364791"/>
              </a:xfrm>
              <a:custGeom>
                <a:avLst/>
                <a:gdLst>
                  <a:gd name="T0" fmla="*/ 116 w 139"/>
                  <a:gd name="T1" fmla="*/ 0 h 190"/>
                  <a:gd name="T2" fmla="*/ 23 w 139"/>
                  <a:gd name="T3" fmla="*/ 0 h 190"/>
                  <a:gd name="T4" fmla="*/ 0 w 139"/>
                  <a:gd name="T5" fmla="*/ 25 h 190"/>
                  <a:gd name="T6" fmla="*/ 0 w 139"/>
                  <a:gd name="T7" fmla="*/ 165 h 190"/>
                  <a:gd name="T8" fmla="*/ 23 w 139"/>
                  <a:gd name="T9" fmla="*/ 190 h 190"/>
                  <a:gd name="T10" fmla="*/ 116 w 139"/>
                  <a:gd name="T11" fmla="*/ 190 h 190"/>
                  <a:gd name="T12" fmla="*/ 139 w 139"/>
                  <a:gd name="T13" fmla="*/ 165 h 190"/>
                  <a:gd name="T14" fmla="*/ 139 w 139"/>
                  <a:gd name="T15" fmla="*/ 25 h 190"/>
                  <a:gd name="T16" fmla="*/ 116 w 139"/>
                  <a:gd name="T17" fmla="*/ 0 h 190"/>
                  <a:gd name="T18" fmla="*/ 69 w 139"/>
                  <a:gd name="T19" fmla="*/ 185 h 190"/>
                  <a:gd name="T20" fmla="*/ 65 w 139"/>
                  <a:gd name="T21" fmla="*/ 180 h 190"/>
                  <a:gd name="T22" fmla="*/ 69 w 139"/>
                  <a:gd name="T23" fmla="*/ 175 h 190"/>
                  <a:gd name="T24" fmla="*/ 74 w 139"/>
                  <a:gd name="T25" fmla="*/ 180 h 190"/>
                  <a:gd name="T26" fmla="*/ 69 w 139"/>
                  <a:gd name="T27" fmla="*/ 185 h 190"/>
                  <a:gd name="T28" fmla="*/ 126 w 139"/>
                  <a:gd name="T29" fmla="*/ 165 h 190"/>
                  <a:gd name="T30" fmla="*/ 13 w 139"/>
                  <a:gd name="T31" fmla="*/ 165 h 190"/>
                  <a:gd name="T32" fmla="*/ 13 w 139"/>
                  <a:gd name="T33" fmla="*/ 13 h 190"/>
                  <a:gd name="T34" fmla="*/ 126 w 139"/>
                  <a:gd name="T35" fmla="*/ 13 h 190"/>
                  <a:gd name="T36" fmla="*/ 126 w 139"/>
                  <a:gd name="T37" fmla="*/ 1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116" y="0"/>
                    </a:moveTo>
                    <a:cubicBezTo>
                      <a:pt x="23" y="0"/>
                      <a:pt x="23" y="0"/>
                      <a:pt x="23" y="0"/>
                    </a:cubicBezTo>
                    <a:cubicBezTo>
                      <a:pt x="10" y="0"/>
                      <a:pt x="0" y="11"/>
                      <a:pt x="0" y="25"/>
                    </a:cubicBezTo>
                    <a:cubicBezTo>
                      <a:pt x="0" y="165"/>
                      <a:pt x="0" y="165"/>
                      <a:pt x="0" y="165"/>
                    </a:cubicBezTo>
                    <a:cubicBezTo>
                      <a:pt x="0" y="179"/>
                      <a:pt x="10" y="190"/>
                      <a:pt x="23" y="190"/>
                    </a:cubicBezTo>
                    <a:cubicBezTo>
                      <a:pt x="116" y="190"/>
                      <a:pt x="116" y="190"/>
                      <a:pt x="116" y="190"/>
                    </a:cubicBezTo>
                    <a:cubicBezTo>
                      <a:pt x="128" y="190"/>
                      <a:pt x="139" y="179"/>
                      <a:pt x="139" y="165"/>
                    </a:cubicBezTo>
                    <a:cubicBezTo>
                      <a:pt x="139" y="25"/>
                      <a:pt x="139" y="25"/>
                      <a:pt x="139" y="25"/>
                    </a:cubicBezTo>
                    <a:cubicBezTo>
                      <a:pt x="139" y="11"/>
                      <a:pt x="128" y="0"/>
                      <a:pt x="116" y="0"/>
                    </a:cubicBezTo>
                    <a:close/>
                    <a:moveTo>
                      <a:pt x="69" y="185"/>
                    </a:moveTo>
                    <a:cubicBezTo>
                      <a:pt x="67" y="185"/>
                      <a:pt x="65" y="182"/>
                      <a:pt x="65" y="180"/>
                    </a:cubicBezTo>
                    <a:cubicBezTo>
                      <a:pt x="65" y="177"/>
                      <a:pt x="67" y="175"/>
                      <a:pt x="69" y="175"/>
                    </a:cubicBezTo>
                    <a:cubicBezTo>
                      <a:pt x="72" y="175"/>
                      <a:pt x="74" y="177"/>
                      <a:pt x="74" y="180"/>
                    </a:cubicBezTo>
                    <a:cubicBezTo>
                      <a:pt x="74" y="182"/>
                      <a:pt x="72" y="185"/>
                      <a:pt x="69" y="185"/>
                    </a:cubicBezTo>
                    <a:close/>
                    <a:moveTo>
                      <a:pt x="126" y="165"/>
                    </a:moveTo>
                    <a:cubicBezTo>
                      <a:pt x="13" y="165"/>
                      <a:pt x="13" y="165"/>
                      <a:pt x="13" y="165"/>
                    </a:cubicBezTo>
                    <a:cubicBezTo>
                      <a:pt x="13" y="13"/>
                      <a:pt x="13" y="13"/>
                      <a:pt x="13" y="13"/>
                    </a:cubicBezTo>
                    <a:cubicBezTo>
                      <a:pt x="126" y="13"/>
                      <a:pt x="126" y="13"/>
                      <a:pt x="126" y="13"/>
                    </a:cubicBezTo>
                    <a:lnTo>
                      <a:pt x="126" y="165"/>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28" name="Freeform 15"/>
              <p:cNvSpPr>
                <a:spLocks noChangeAspect="1" noEditPoints="1"/>
              </p:cNvSpPr>
              <p:nvPr/>
            </p:nvSpPr>
            <p:spPr bwMode="black">
              <a:xfrm>
                <a:off x="757327" y="4273573"/>
                <a:ext cx="219262" cy="219875"/>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a:gradFill>
                    <a:gsLst>
                      <a:gs pos="0">
                        <a:srgbClr val="FFFFFF"/>
                      </a:gs>
                      <a:gs pos="100000">
                        <a:srgbClr val="FFFFFF"/>
                      </a:gs>
                    </a:gsLst>
                    <a:lin ang="5400000" scaled="0"/>
                  </a:gradFill>
                  <a:ea typeface="Segoe UI" pitchFamily="34" charset="0"/>
                  <a:cs typeface="Segoe UI" pitchFamily="34" charset="0"/>
                </a:endParaRPr>
              </a:p>
            </p:txBody>
          </p:sp>
          <p:sp>
            <p:nvSpPr>
              <p:cNvPr id="2129" name="Freeform 262"/>
              <p:cNvSpPr>
                <a:spLocks noEditPoints="1"/>
              </p:cNvSpPr>
              <p:nvPr/>
            </p:nvSpPr>
            <p:spPr bwMode="auto">
              <a:xfrm>
                <a:off x="681288" y="4227499"/>
                <a:ext cx="84750" cy="124070"/>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2"/>
                      <a:pt x="6" y="8"/>
                    </a:cubicBezTo>
                    <a:cubicBezTo>
                      <a:pt x="2" y="14"/>
                      <a:pt x="0" y="22"/>
                      <a:pt x="0" y="33"/>
                    </a:cubicBezTo>
                    <a:cubicBezTo>
                      <a:pt x="0" y="54"/>
                      <a:pt x="7" y="64"/>
                      <a:pt x="22" y="64"/>
                    </a:cubicBezTo>
                    <a:close/>
                    <a:moveTo>
                      <a:pt x="22" y="11"/>
                    </a:moveTo>
                    <a:cubicBezTo>
                      <a:pt x="28" y="11"/>
                      <a:pt x="30" y="17"/>
                      <a:pt x="30" y="32"/>
                    </a:cubicBezTo>
                    <a:cubicBezTo>
                      <a:pt x="30" y="46"/>
                      <a:pt x="28" y="53"/>
                      <a:pt x="22" y="53"/>
                    </a:cubicBezTo>
                    <a:cubicBezTo>
                      <a:pt x="17" y="53"/>
                      <a:pt x="14" y="46"/>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0" name="Freeform 243"/>
              <p:cNvSpPr>
                <a:spLocks/>
              </p:cNvSpPr>
              <p:nvPr/>
            </p:nvSpPr>
            <p:spPr bwMode="auto">
              <a:xfrm>
                <a:off x="672628" y="4372791"/>
                <a:ext cx="52154" cy="121621"/>
              </a:xfrm>
              <a:custGeom>
                <a:avLst/>
                <a:gdLst>
                  <a:gd name="T0" fmla="*/ 8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9 w 27"/>
                  <a:gd name="T13" fmla="*/ 0 h 63"/>
                  <a:gd name="T14" fmla="*/ 10 w 27"/>
                  <a:gd name="T15" fmla="*/ 6 h 63"/>
                  <a:gd name="T16" fmla="*/ 0 w 27"/>
                  <a:gd name="T17" fmla="*/ 10 h 63"/>
                  <a:gd name="T18" fmla="*/ 0 w 27"/>
                  <a:gd name="T19" fmla="*/ 21 h 63"/>
                  <a:gd name="T20" fmla="*/ 4 w 27"/>
                  <a:gd name="T21" fmla="*/ 21 h 63"/>
                  <a:gd name="T22" fmla="*/ 8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9"/>
                    </a:move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1" name="Freeform 73"/>
              <p:cNvSpPr>
                <a:spLocks noEditPoints="1"/>
              </p:cNvSpPr>
              <p:nvPr/>
            </p:nvSpPr>
            <p:spPr bwMode="auto">
              <a:xfrm>
                <a:off x="769593" y="6571234"/>
                <a:ext cx="278716" cy="278715"/>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rgbClr val="505050"/>
              </a:solidFill>
              <a:ln w="9525" cap="flat" cmpd="sng" algn="ctr">
                <a:noFill/>
                <a:prstDash val="solid"/>
                <a:headEnd type="none" w="med" len="med"/>
                <a:tailEnd type="none" w="med" len="med"/>
              </a:ln>
              <a:effectLst/>
              <a:ex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54" name="Oval 2153"/>
          <p:cNvSpPr/>
          <p:nvPr/>
        </p:nvSpPr>
        <p:spPr bwMode="auto">
          <a:xfrm>
            <a:off x="6992425" y="3130192"/>
            <a:ext cx="901054" cy="901054"/>
          </a:xfrm>
          <a:prstGeom prst="ellipse">
            <a:avLst/>
          </a:prstGeom>
          <a:solidFill>
            <a:schemeClr val="bg2"/>
          </a:solidFill>
          <a:ln w="28575"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156" name="Group 2155"/>
          <p:cNvGrpSpPr/>
          <p:nvPr/>
        </p:nvGrpSpPr>
        <p:grpSpPr>
          <a:xfrm>
            <a:off x="4132585" y="1936387"/>
            <a:ext cx="901054" cy="901054"/>
            <a:chOff x="4215451" y="1974719"/>
            <a:chExt cx="919122" cy="919122"/>
          </a:xfrm>
        </p:grpSpPr>
        <p:sp>
          <p:nvSpPr>
            <p:cNvPr id="2157" name="Oval 2156"/>
            <p:cNvSpPr/>
            <p:nvPr/>
          </p:nvSpPr>
          <p:spPr bwMode="auto">
            <a:xfrm>
              <a:off x="4215451" y="1974719"/>
              <a:ext cx="919122" cy="919122"/>
            </a:xfrm>
            <a:prstGeom prst="ellipse">
              <a:avLst/>
            </a:prstGeom>
            <a:solidFill>
              <a:schemeClr val="bg2"/>
            </a:solidFill>
            <a:ln w="28575"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158" name="Freeform 5"/>
            <p:cNvSpPr>
              <a:spLocks noEditPoints="1"/>
            </p:cNvSpPr>
            <p:nvPr/>
          </p:nvSpPr>
          <p:spPr bwMode="auto">
            <a:xfrm>
              <a:off x="4375821" y="2219746"/>
              <a:ext cx="596895" cy="430975"/>
            </a:xfrm>
            <a:custGeom>
              <a:avLst/>
              <a:gdLst>
                <a:gd name="T0" fmla="*/ 1154 w 2168"/>
                <a:gd name="T1" fmla="*/ 520 h 1567"/>
                <a:gd name="T2" fmla="*/ 773 w 2168"/>
                <a:gd name="T3" fmla="*/ 922 h 1567"/>
                <a:gd name="T4" fmla="*/ 391 w 2168"/>
                <a:gd name="T5" fmla="*/ 520 h 1567"/>
                <a:gd name="T6" fmla="*/ 773 w 2168"/>
                <a:gd name="T7" fmla="*/ 119 h 1567"/>
                <a:gd name="T8" fmla="*/ 1154 w 2168"/>
                <a:gd name="T9" fmla="*/ 520 h 1567"/>
                <a:gd name="T10" fmla="*/ 32 w 2168"/>
                <a:gd name="T11" fmla="*/ 1567 h 1567"/>
                <a:gd name="T12" fmla="*/ 1344 w 2168"/>
                <a:gd name="T13" fmla="*/ 1567 h 1567"/>
                <a:gd name="T14" fmla="*/ 1060 w 2168"/>
                <a:gd name="T15" fmla="*/ 984 h 1567"/>
                <a:gd name="T16" fmla="*/ 773 w 2168"/>
                <a:gd name="T17" fmla="*/ 1136 h 1567"/>
                <a:gd name="T18" fmla="*/ 430 w 2168"/>
                <a:gd name="T19" fmla="*/ 974 h 1567"/>
                <a:gd name="T20" fmla="*/ 102 w 2168"/>
                <a:gd name="T21" fmla="*/ 1133 h 1567"/>
                <a:gd name="T22" fmla="*/ 32 w 2168"/>
                <a:gd name="T23" fmla="*/ 1567 h 1567"/>
                <a:gd name="T24" fmla="*/ 1589 w 2168"/>
                <a:gd name="T25" fmla="*/ 0 h 1567"/>
                <a:gd name="T26" fmla="*/ 1252 w 2168"/>
                <a:gd name="T27" fmla="*/ 371 h 1567"/>
                <a:gd name="T28" fmla="*/ 1589 w 2168"/>
                <a:gd name="T29" fmla="*/ 741 h 1567"/>
                <a:gd name="T30" fmla="*/ 1928 w 2168"/>
                <a:gd name="T31" fmla="*/ 371 h 1567"/>
                <a:gd name="T32" fmla="*/ 1589 w 2168"/>
                <a:gd name="T33" fmla="*/ 0 h 1567"/>
                <a:gd name="T34" fmla="*/ 1435 w 2168"/>
                <a:gd name="T35" fmla="*/ 1356 h 1567"/>
                <a:gd name="T36" fmla="*/ 2168 w 2168"/>
                <a:gd name="T37" fmla="*/ 1356 h 1567"/>
                <a:gd name="T38" fmla="*/ 2067 w 2168"/>
                <a:gd name="T39" fmla="*/ 906 h 1567"/>
                <a:gd name="T40" fmla="*/ 1878 w 2168"/>
                <a:gd name="T41" fmla="*/ 795 h 1567"/>
                <a:gd name="T42" fmla="*/ 1649 w 2168"/>
                <a:gd name="T43" fmla="*/ 922 h 1567"/>
                <a:gd name="T44" fmla="*/ 1504 w 2168"/>
                <a:gd name="T45" fmla="*/ 951 h 1567"/>
                <a:gd name="T46" fmla="*/ 1327 w 2168"/>
                <a:gd name="T47" fmla="*/ 830 h 1567"/>
                <a:gd name="T48" fmla="*/ 1154 w 2168"/>
                <a:gd name="T49" fmla="*/ 900 h 1567"/>
                <a:gd name="T50" fmla="*/ 1435 w 2168"/>
                <a:gd name="T51" fmla="*/ 1356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8" h="1567">
                  <a:moveTo>
                    <a:pt x="1154" y="520"/>
                  </a:moveTo>
                  <a:cubicBezTo>
                    <a:pt x="1154" y="741"/>
                    <a:pt x="984" y="922"/>
                    <a:pt x="773" y="922"/>
                  </a:cubicBezTo>
                  <a:cubicBezTo>
                    <a:pt x="562" y="922"/>
                    <a:pt x="391" y="741"/>
                    <a:pt x="391" y="520"/>
                  </a:cubicBezTo>
                  <a:cubicBezTo>
                    <a:pt x="391" y="299"/>
                    <a:pt x="562" y="119"/>
                    <a:pt x="773" y="119"/>
                  </a:cubicBezTo>
                  <a:cubicBezTo>
                    <a:pt x="984" y="119"/>
                    <a:pt x="1154" y="299"/>
                    <a:pt x="1154" y="520"/>
                  </a:cubicBezTo>
                  <a:close/>
                  <a:moveTo>
                    <a:pt x="32" y="1567"/>
                  </a:moveTo>
                  <a:cubicBezTo>
                    <a:pt x="1344" y="1567"/>
                    <a:pt x="1344" y="1567"/>
                    <a:pt x="1344" y="1567"/>
                  </a:cubicBezTo>
                  <a:cubicBezTo>
                    <a:pt x="1344" y="1567"/>
                    <a:pt x="1380" y="1016"/>
                    <a:pt x="1060" y="984"/>
                  </a:cubicBezTo>
                  <a:cubicBezTo>
                    <a:pt x="936" y="973"/>
                    <a:pt x="949" y="1168"/>
                    <a:pt x="773" y="1136"/>
                  </a:cubicBezTo>
                  <a:cubicBezTo>
                    <a:pt x="650" y="1114"/>
                    <a:pt x="614" y="986"/>
                    <a:pt x="430" y="974"/>
                  </a:cubicBezTo>
                  <a:cubicBezTo>
                    <a:pt x="313" y="965"/>
                    <a:pt x="172" y="1025"/>
                    <a:pt x="102" y="1133"/>
                  </a:cubicBezTo>
                  <a:cubicBezTo>
                    <a:pt x="0" y="1288"/>
                    <a:pt x="32" y="1567"/>
                    <a:pt x="32" y="1567"/>
                  </a:cubicBezTo>
                  <a:close/>
                  <a:moveTo>
                    <a:pt x="1589" y="0"/>
                  </a:moveTo>
                  <a:cubicBezTo>
                    <a:pt x="1403" y="0"/>
                    <a:pt x="1252" y="166"/>
                    <a:pt x="1252" y="371"/>
                  </a:cubicBezTo>
                  <a:cubicBezTo>
                    <a:pt x="1252" y="575"/>
                    <a:pt x="1403" y="741"/>
                    <a:pt x="1589" y="741"/>
                  </a:cubicBezTo>
                  <a:cubicBezTo>
                    <a:pt x="1777" y="741"/>
                    <a:pt x="1928" y="575"/>
                    <a:pt x="1928" y="371"/>
                  </a:cubicBezTo>
                  <a:cubicBezTo>
                    <a:pt x="1928" y="166"/>
                    <a:pt x="1777" y="0"/>
                    <a:pt x="1589" y="0"/>
                  </a:cubicBezTo>
                  <a:close/>
                  <a:moveTo>
                    <a:pt x="1435" y="1356"/>
                  </a:moveTo>
                  <a:cubicBezTo>
                    <a:pt x="2168" y="1356"/>
                    <a:pt x="2168" y="1356"/>
                    <a:pt x="2168" y="1356"/>
                  </a:cubicBezTo>
                  <a:cubicBezTo>
                    <a:pt x="2168" y="1356"/>
                    <a:pt x="2151" y="1019"/>
                    <a:pt x="2067" y="906"/>
                  </a:cubicBezTo>
                  <a:cubicBezTo>
                    <a:pt x="2000" y="815"/>
                    <a:pt x="1951" y="795"/>
                    <a:pt x="1878" y="795"/>
                  </a:cubicBezTo>
                  <a:cubicBezTo>
                    <a:pt x="1801" y="795"/>
                    <a:pt x="1705" y="879"/>
                    <a:pt x="1649" y="922"/>
                  </a:cubicBezTo>
                  <a:cubicBezTo>
                    <a:pt x="1591" y="965"/>
                    <a:pt x="1555" y="965"/>
                    <a:pt x="1504" y="951"/>
                  </a:cubicBezTo>
                  <a:cubicBezTo>
                    <a:pt x="1445" y="934"/>
                    <a:pt x="1367" y="844"/>
                    <a:pt x="1327" y="830"/>
                  </a:cubicBezTo>
                  <a:cubicBezTo>
                    <a:pt x="1298" y="819"/>
                    <a:pt x="1184" y="802"/>
                    <a:pt x="1154" y="900"/>
                  </a:cubicBezTo>
                  <a:cubicBezTo>
                    <a:pt x="1154" y="900"/>
                    <a:pt x="1435" y="1062"/>
                    <a:pt x="1435" y="1356"/>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grpSp>
        <p:nvGrpSpPr>
          <p:cNvPr id="379" name="Group 378"/>
          <p:cNvGrpSpPr/>
          <p:nvPr/>
        </p:nvGrpSpPr>
        <p:grpSpPr>
          <a:xfrm>
            <a:off x="4212805" y="4848899"/>
            <a:ext cx="901054" cy="901054"/>
            <a:chOff x="4424647" y="4945291"/>
            <a:chExt cx="919122" cy="919122"/>
          </a:xfrm>
        </p:grpSpPr>
        <p:sp>
          <p:nvSpPr>
            <p:cNvPr id="380" name="Oval 379"/>
            <p:cNvSpPr/>
            <p:nvPr/>
          </p:nvSpPr>
          <p:spPr bwMode="auto">
            <a:xfrm>
              <a:off x="4424647" y="4945291"/>
              <a:ext cx="919122" cy="919122"/>
            </a:xfrm>
            <a:prstGeom prst="ellipse">
              <a:avLst/>
            </a:prstGeom>
            <a:solidFill>
              <a:schemeClr val="bg2"/>
            </a:solidFill>
            <a:ln w="28575"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81" name="Group 380"/>
            <p:cNvGrpSpPr/>
            <p:nvPr/>
          </p:nvGrpSpPr>
          <p:grpSpPr>
            <a:xfrm>
              <a:off x="4580002" y="5176072"/>
              <a:ext cx="426678" cy="392676"/>
              <a:chOff x="10333038" y="2271713"/>
              <a:chExt cx="1235075" cy="1136651"/>
            </a:xfrm>
            <a:solidFill>
              <a:srgbClr val="FFFFFF"/>
            </a:solidFill>
          </p:grpSpPr>
          <p:sp>
            <p:nvSpPr>
              <p:cNvPr id="385" name="Freeform 12"/>
              <p:cNvSpPr>
                <a:spLocks noEditPoints="1"/>
              </p:cNvSpPr>
              <p:nvPr/>
            </p:nvSpPr>
            <p:spPr bwMode="auto">
              <a:xfrm>
                <a:off x="10333038" y="2271713"/>
                <a:ext cx="1235075" cy="363538"/>
              </a:xfrm>
              <a:custGeom>
                <a:avLst/>
                <a:gdLst>
                  <a:gd name="T0" fmla="*/ 305 w 326"/>
                  <a:gd name="T1" fmla="*/ 0 h 96"/>
                  <a:gd name="T2" fmla="*/ 0 w 326"/>
                  <a:gd name="T3" fmla="*/ 22 h 96"/>
                  <a:gd name="T4" fmla="*/ 21 w 326"/>
                  <a:gd name="T5" fmla="*/ 96 h 96"/>
                  <a:gd name="T6" fmla="*/ 326 w 326"/>
                  <a:gd name="T7" fmla="*/ 74 h 96"/>
                  <a:gd name="T8" fmla="*/ 34 w 326"/>
                  <a:gd name="T9" fmla="*/ 74 h 96"/>
                  <a:gd name="T10" fmla="*/ 23 w 326"/>
                  <a:gd name="T11" fmla="*/ 63 h 96"/>
                  <a:gd name="T12" fmla="*/ 34 w 326"/>
                  <a:gd name="T13" fmla="*/ 74 h 96"/>
                  <a:gd name="T14" fmla="*/ 23 w 326"/>
                  <a:gd name="T15" fmla="*/ 52 h 96"/>
                  <a:gd name="T16" fmla="*/ 34 w 326"/>
                  <a:gd name="T17" fmla="*/ 41 h 96"/>
                  <a:gd name="T18" fmla="*/ 34 w 326"/>
                  <a:gd name="T19" fmla="*/ 29 h 96"/>
                  <a:gd name="T20" fmla="*/ 23 w 326"/>
                  <a:gd name="T21" fmla="*/ 18 h 96"/>
                  <a:gd name="T22" fmla="*/ 34 w 326"/>
                  <a:gd name="T23" fmla="*/ 29 h 96"/>
                  <a:gd name="T24" fmla="*/ 47 w 326"/>
                  <a:gd name="T25" fmla="*/ 74 h 96"/>
                  <a:gd name="T26" fmla="*/ 58 w 326"/>
                  <a:gd name="T27" fmla="*/ 63 h 96"/>
                  <a:gd name="T28" fmla="*/ 58 w 326"/>
                  <a:gd name="T29" fmla="*/ 52 h 96"/>
                  <a:gd name="T30" fmla="*/ 47 w 326"/>
                  <a:gd name="T31" fmla="*/ 41 h 96"/>
                  <a:gd name="T32" fmla="*/ 58 w 326"/>
                  <a:gd name="T33" fmla="*/ 52 h 96"/>
                  <a:gd name="T34" fmla="*/ 47 w 326"/>
                  <a:gd name="T35" fmla="*/ 29 h 96"/>
                  <a:gd name="T36" fmla="*/ 58 w 326"/>
                  <a:gd name="T37" fmla="*/ 18 h 96"/>
                  <a:gd name="T38" fmla="*/ 82 w 326"/>
                  <a:gd name="T39" fmla="*/ 74 h 96"/>
                  <a:gd name="T40" fmla="*/ 71 w 326"/>
                  <a:gd name="T41" fmla="*/ 63 h 96"/>
                  <a:gd name="T42" fmla="*/ 82 w 326"/>
                  <a:gd name="T43" fmla="*/ 74 h 96"/>
                  <a:gd name="T44" fmla="*/ 71 w 326"/>
                  <a:gd name="T45" fmla="*/ 52 h 96"/>
                  <a:gd name="T46" fmla="*/ 82 w 326"/>
                  <a:gd name="T47" fmla="*/ 41 h 96"/>
                  <a:gd name="T48" fmla="*/ 82 w 326"/>
                  <a:gd name="T49" fmla="*/ 29 h 96"/>
                  <a:gd name="T50" fmla="*/ 71 w 326"/>
                  <a:gd name="T51" fmla="*/ 18 h 96"/>
                  <a:gd name="T52" fmla="*/ 82 w 326"/>
                  <a:gd name="T53" fmla="*/ 29 h 96"/>
                  <a:gd name="T54" fmla="*/ 95 w 326"/>
                  <a:gd name="T55" fmla="*/ 74 h 96"/>
                  <a:gd name="T56" fmla="*/ 106 w 326"/>
                  <a:gd name="T57" fmla="*/ 63 h 96"/>
                  <a:gd name="T58" fmla="*/ 106 w 326"/>
                  <a:gd name="T59" fmla="*/ 52 h 96"/>
                  <a:gd name="T60" fmla="*/ 95 w 326"/>
                  <a:gd name="T61" fmla="*/ 41 h 96"/>
                  <a:gd name="T62" fmla="*/ 106 w 326"/>
                  <a:gd name="T63" fmla="*/ 52 h 96"/>
                  <a:gd name="T64" fmla="*/ 95 w 326"/>
                  <a:gd name="T65" fmla="*/ 29 h 96"/>
                  <a:gd name="T66" fmla="*/ 106 w 326"/>
                  <a:gd name="T67" fmla="*/ 18 h 96"/>
                  <a:gd name="T68" fmla="*/ 130 w 326"/>
                  <a:gd name="T69" fmla="*/ 74 h 96"/>
                  <a:gd name="T70" fmla="*/ 119 w 326"/>
                  <a:gd name="T71" fmla="*/ 63 h 96"/>
                  <a:gd name="T72" fmla="*/ 130 w 326"/>
                  <a:gd name="T73" fmla="*/ 74 h 96"/>
                  <a:gd name="T74" fmla="*/ 119 w 326"/>
                  <a:gd name="T75" fmla="*/ 52 h 96"/>
                  <a:gd name="T76" fmla="*/ 130 w 326"/>
                  <a:gd name="T77" fmla="*/ 41 h 96"/>
                  <a:gd name="T78" fmla="*/ 130 w 326"/>
                  <a:gd name="T79" fmla="*/ 29 h 96"/>
                  <a:gd name="T80" fmla="*/ 119 w 326"/>
                  <a:gd name="T81" fmla="*/ 18 h 96"/>
                  <a:gd name="T82" fmla="*/ 130 w 326"/>
                  <a:gd name="T83" fmla="*/ 29 h 96"/>
                  <a:gd name="T84" fmla="*/ 144 w 326"/>
                  <a:gd name="T85" fmla="*/ 74 h 96"/>
                  <a:gd name="T86" fmla="*/ 155 w 326"/>
                  <a:gd name="T87" fmla="*/ 63 h 96"/>
                  <a:gd name="T88" fmla="*/ 155 w 326"/>
                  <a:gd name="T89" fmla="*/ 52 h 96"/>
                  <a:gd name="T90" fmla="*/ 144 w 326"/>
                  <a:gd name="T91" fmla="*/ 41 h 96"/>
                  <a:gd name="T92" fmla="*/ 155 w 326"/>
                  <a:gd name="T93" fmla="*/ 52 h 96"/>
                  <a:gd name="T94" fmla="*/ 144 w 326"/>
                  <a:gd name="T95" fmla="*/ 29 h 96"/>
                  <a:gd name="T96" fmla="*/ 155 w 326"/>
                  <a:gd name="T97" fmla="*/ 18 h 96"/>
                  <a:gd name="T98" fmla="*/ 179 w 326"/>
                  <a:gd name="T99" fmla="*/ 74 h 96"/>
                  <a:gd name="T100" fmla="*/ 168 w 326"/>
                  <a:gd name="T101" fmla="*/ 63 h 96"/>
                  <a:gd name="T102" fmla="*/ 179 w 326"/>
                  <a:gd name="T103" fmla="*/ 74 h 96"/>
                  <a:gd name="T104" fmla="*/ 168 w 326"/>
                  <a:gd name="T105" fmla="*/ 52 h 96"/>
                  <a:gd name="T106" fmla="*/ 179 w 326"/>
                  <a:gd name="T107" fmla="*/ 41 h 96"/>
                  <a:gd name="T108" fmla="*/ 179 w 326"/>
                  <a:gd name="T109" fmla="*/ 29 h 96"/>
                  <a:gd name="T110" fmla="*/ 168 w 326"/>
                  <a:gd name="T111" fmla="*/ 18 h 96"/>
                  <a:gd name="T112" fmla="*/ 179 w 326"/>
                  <a:gd name="T113" fmla="*/ 29 h 96"/>
                  <a:gd name="T114" fmla="*/ 252 w 326"/>
                  <a:gd name="T115" fmla="*/ 46 h 96"/>
                  <a:gd name="T116" fmla="*/ 296 w 326"/>
                  <a:gd name="T117"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96">
                    <a:moveTo>
                      <a:pt x="326" y="22"/>
                    </a:moveTo>
                    <a:cubicBezTo>
                      <a:pt x="326" y="10"/>
                      <a:pt x="317" y="0"/>
                      <a:pt x="305" y="0"/>
                    </a:cubicBezTo>
                    <a:cubicBezTo>
                      <a:pt x="21" y="0"/>
                      <a:pt x="21" y="0"/>
                      <a:pt x="21" y="0"/>
                    </a:cubicBezTo>
                    <a:cubicBezTo>
                      <a:pt x="9" y="0"/>
                      <a:pt x="0" y="10"/>
                      <a:pt x="0" y="22"/>
                    </a:cubicBezTo>
                    <a:cubicBezTo>
                      <a:pt x="0" y="74"/>
                      <a:pt x="0" y="74"/>
                      <a:pt x="0" y="74"/>
                    </a:cubicBezTo>
                    <a:cubicBezTo>
                      <a:pt x="0" y="86"/>
                      <a:pt x="9" y="96"/>
                      <a:pt x="21" y="96"/>
                    </a:cubicBezTo>
                    <a:cubicBezTo>
                      <a:pt x="305" y="96"/>
                      <a:pt x="305" y="96"/>
                      <a:pt x="305" y="96"/>
                    </a:cubicBezTo>
                    <a:cubicBezTo>
                      <a:pt x="317" y="96"/>
                      <a:pt x="326" y="86"/>
                      <a:pt x="326" y="74"/>
                    </a:cubicBezTo>
                    <a:lnTo>
                      <a:pt x="326" y="22"/>
                    </a:lnTo>
                    <a:close/>
                    <a:moveTo>
                      <a:pt x="34" y="74"/>
                    </a:moveTo>
                    <a:cubicBezTo>
                      <a:pt x="23" y="74"/>
                      <a:pt x="23" y="74"/>
                      <a:pt x="23" y="74"/>
                    </a:cubicBezTo>
                    <a:cubicBezTo>
                      <a:pt x="23" y="63"/>
                      <a:pt x="23" y="63"/>
                      <a:pt x="23" y="63"/>
                    </a:cubicBezTo>
                    <a:cubicBezTo>
                      <a:pt x="34" y="63"/>
                      <a:pt x="34" y="63"/>
                      <a:pt x="34" y="63"/>
                    </a:cubicBezTo>
                    <a:lnTo>
                      <a:pt x="34" y="74"/>
                    </a:lnTo>
                    <a:close/>
                    <a:moveTo>
                      <a:pt x="34" y="52"/>
                    </a:moveTo>
                    <a:cubicBezTo>
                      <a:pt x="23" y="52"/>
                      <a:pt x="23" y="52"/>
                      <a:pt x="23" y="52"/>
                    </a:cubicBezTo>
                    <a:cubicBezTo>
                      <a:pt x="23" y="41"/>
                      <a:pt x="23" y="41"/>
                      <a:pt x="23" y="41"/>
                    </a:cubicBezTo>
                    <a:cubicBezTo>
                      <a:pt x="34" y="41"/>
                      <a:pt x="34" y="41"/>
                      <a:pt x="34" y="41"/>
                    </a:cubicBezTo>
                    <a:lnTo>
                      <a:pt x="34" y="52"/>
                    </a:lnTo>
                    <a:close/>
                    <a:moveTo>
                      <a:pt x="34" y="29"/>
                    </a:moveTo>
                    <a:cubicBezTo>
                      <a:pt x="23" y="29"/>
                      <a:pt x="23" y="29"/>
                      <a:pt x="23" y="29"/>
                    </a:cubicBezTo>
                    <a:cubicBezTo>
                      <a:pt x="23" y="18"/>
                      <a:pt x="23" y="18"/>
                      <a:pt x="23" y="18"/>
                    </a:cubicBezTo>
                    <a:cubicBezTo>
                      <a:pt x="34" y="18"/>
                      <a:pt x="34" y="18"/>
                      <a:pt x="34" y="18"/>
                    </a:cubicBezTo>
                    <a:lnTo>
                      <a:pt x="34" y="29"/>
                    </a:lnTo>
                    <a:close/>
                    <a:moveTo>
                      <a:pt x="58" y="74"/>
                    </a:moveTo>
                    <a:cubicBezTo>
                      <a:pt x="47" y="74"/>
                      <a:pt x="47" y="74"/>
                      <a:pt x="47" y="74"/>
                    </a:cubicBezTo>
                    <a:cubicBezTo>
                      <a:pt x="47" y="63"/>
                      <a:pt x="47" y="63"/>
                      <a:pt x="47" y="63"/>
                    </a:cubicBezTo>
                    <a:cubicBezTo>
                      <a:pt x="58" y="63"/>
                      <a:pt x="58" y="63"/>
                      <a:pt x="58" y="63"/>
                    </a:cubicBezTo>
                    <a:lnTo>
                      <a:pt x="58" y="74"/>
                    </a:lnTo>
                    <a:close/>
                    <a:moveTo>
                      <a:pt x="58" y="52"/>
                    </a:moveTo>
                    <a:cubicBezTo>
                      <a:pt x="47" y="52"/>
                      <a:pt x="47" y="52"/>
                      <a:pt x="47" y="52"/>
                    </a:cubicBezTo>
                    <a:cubicBezTo>
                      <a:pt x="47" y="41"/>
                      <a:pt x="47" y="41"/>
                      <a:pt x="47" y="41"/>
                    </a:cubicBezTo>
                    <a:cubicBezTo>
                      <a:pt x="58" y="41"/>
                      <a:pt x="58" y="41"/>
                      <a:pt x="58" y="41"/>
                    </a:cubicBezTo>
                    <a:lnTo>
                      <a:pt x="58" y="52"/>
                    </a:lnTo>
                    <a:close/>
                    <a:moveTo>
                      <a:pt x="58" y="29"/>
                    </a:moveTo>
                    <a:cubicBezTo>
                      <a:pt x="47" y="29"/>
                      <a:pt x="47" y="29"/>
                      <a:pt x="47" y="29"/>
                    </a:cubicBezTo>
                    <a:cubicBezTo>
                      <a:pt x="47" y="18"/>
                      <a:pt x="47" y="18"/>
                      <a:pt x="47" y="18"/>
                    </a:cubicBezTo>
                    <a:cubicBezTo>
                      <a:pt x="58" y="18"/>
                      <a:pt x="58" y="18"/>
                      <a:pt x="58" y="18"/>
                    </a:cubicBezTo>
                    <a:lnTo>
                      <a:pt x="58" y="29"/>
                    </a:lnTo>
                    <a:close/>
                    <a:moveTo>
                      <a:pt x="82" y="74"/>
                    </a:moveTo>
                    <a:cubicBezTo>
                      <a:pt x="71" y="74"/>
                      <a:pt x="71" y="74"/>
                      <a:pt x="71" y="74"/>
                    </a:cubicBezTo>
                    <a:cubicBezTo>
                      <a:pt x="71" y="63"/>
                      <a:pt x="71" y="63"/>
                      <a:pt x="71" y="63"/>
                    </a:cubicBezTo>
                    <a:cubicBezTo>
                      <a:pt x="82" y="63"/>
                      <a:pt x="82" y="63"/>
                      <a:pt x="82" y="63"/>
                    </a:cubicBezTo>
                    <a:lnTo>
                      <a:pt x="82" y="74"/>
                    </a:lnTo>
                    <a:close/>
                    <a:moveTo>
                      <a:pt x="82" y="52"/>
                    </a:moveTo>
                    <a:cubicBezTo>
                      <a:pt x="71" y="52"/>
                      <a:pt x="71" y="52"/>
                      <a:pt x="71" y="52"/>
                    </a:cubicBezTo>
                    <a:cubicBezTo>
                      <a:pt x="71" y="41"/>
                      <a:pt x="71" y="41"/>
                      <a:pt x="71" y="41"/>
                    </a:cubicBezTo>
                    <a:cubicBezTo>
                      <a:pt x="82" y="41"/>
                      <a:pt x="82" y="41"/>
                      <a:pt x="82" y="41"/>
                    </a:cubicBezTo>
                    <a:lnTo>
                      <a:pt x="82" y="52"/>
                    </a:lnTo>
                    <a:close/>
                    <a:moveTo>
                      <a:pt x="82" y="29"/>
                    </a:moveTo>
                    <a:cubicBezTo>
                      <a:pt x="71" y="29"/>
                      <a:pt x="71" y="29"/>
                      <a:pt x="71" y="29"/>
                    </a:cubicBezTo>
                    <a:cubicBezTo>
                      <a:pt x="71" y="18"/>
                      <a:pt x="71" y="18"/>
                      <a:pt x="71" y="18"/>
                    </a:cubicBezTo>
                    <a:cubicBezTo>
                      <a:pt x="82" y="18"/>
                      <a:pt x="82" y="18"/>
                      <a:pt x="82" y="18"/>
                    </a:cubicBezTo>
                    <a:lnTo>
                      <a:pt x="82" y="29"/>
                    </a:lnTo>
                    <a:close/>
                    <a:moveTo>
                      <a:pt x="106" y="74"/>
                    </a:moveTo>
                    <a:cubicBezTo>
                      <a:pt x="95" y="74"/>
                      <a:pt x="95" y="74"/>
                      <a:pt x="95" y="74"/>
                    </a:cubicBezTo>
                    <a:cubicBezTo>
                      <a:pt x="95" y="63"/>
                      <a:pt x="95" y="63"/>
                      <a:pt x="95" y="63"/>
                    </a:cubicBezTo>
                    <a:cubicBezTo>
                      <a:pt x="106" y="63"/>
                      <a:pt x="106" y="63"/>
                      <a:pt x="106" y="63"/>
                    </a:cubicBezTo>
                    <a:lnTo>
                      <a:pt x="106" y="74"/>
                    </a:lnTo>
                    <a:close/>
                    <a:moveTo>
                      <a:pt x="106" y="52"/>
                    </a:moveTo>
                    <a:cubicBezTo>
                      <a:pt x="95" y="52"/>
                      <a:pt x="95" y="52"/>
                      <a:pt x="95" y="52"/>
                    </a:cubicBezTo>
                    <a:cubicBezTo>
                      <a:pt x="95" y="41"/>
                      <a:pt x="95" y="41"/>
                      <a:pt x="95" y="41"/>
                    </a:cubicBezTo>
                    <a:cubicBezTo>
                      <a:pt x="106" y="41"/>
                      <a:pt x="106" y="41"/>
                      <a:pt x="106" y="41"/>
                    </a:cubicBezTo>
                    <a:lnTo>
                      <a:pt x="106" y="52"/>
                    </a:lnTo>
                    <a:close/>
                    <a:moveTo>
                      <a:pt x="106" y="29"/>
                    </a:moveTo>
                    <a:cubicBezTo>
                      <a:pt x="95" y="29"/>
                      <a:pt x="95" y="29"/>
                      <a:pt x="95" y="29"/>
                    </a:cubicBezTo>
                    <a:cubicBezTo>
                      <a:pt x="95" y="18"/>
                      <a:pt x="95" y="18"/>
                      <a:pt x="95" y="18"/>
                    </a:cubicBezTo>
                    <a:cubicBezTo>
                      <a:pt x="106" y="18"/>
                      <a:pt x="106" y="18"/>
                      <a:pt x="106" y="18"/>
                    </a:cubicBezTo>
                    <a:lnTo>
                      <a:pt x="106" y="29"/>
                    </a:lnTo>
                    <a:close/>
                    <a:moveTo>
                      <a:pt x="130" y="74"/>
                    </a:moveTo>
                    <a:cubicBezTo>
                      <a:pt x="119" y="74"/>
                      <a:pt x="119" y="74"/>
                      <a:pt x="119" y="74"/>
                    </a:cubicBezTo>
                    <a:cubicBezTo>
                      <a:pt x="119" y="63"/>
                      <a:pt x="119" y="63"/>
                      <a:pt x="119" y="63"/>
                    </a:cubicBezTo>
                    <a:cubicBezTo>
                      <a:pt x="130" y="63"/>
                      <a:pt x="130" y="63"/>
                      <a:pt x="130" y="63"/>
                    </a:cubicBezTo>
                    <a:lnTo>
                      <a:pt x="130" y="74"/>
                    </a:lnTo>
                    <a:close/>
                    <a:moveTo>
                      <a:pt x="130" y="52"/>
                    </a:moveTo>
                    <a:cubicBezTo>
                      <a:pt x="119" y="52"/>
                      <a:pt x="119" y="52"/>
                      <a:pt x="119" y="52"/>
                    </a:cubicBezTo>
                    <a:cubicBezTo>
                      <a:pt x="119" y="41"/>
                      <a:pt x="119" y="41"/>
                      <a:pt x="119" y="41"/>
                    </a:cubicBezTo>
                    <a:cubicBezTo>
                      <a:pt x="130" y="41"/>
                      <a:pt x="130" y="41"/>
                      <a:pt x="130" y="41"/>
                    </a:cubicBezTo>
                    <a:lnTo>
                      <a:pt x="130" y="52"/>
                    </a:lnTo>
                    <a:close/>
                    <a:moveTo>
                      <a:pt x="130" y="29"/>
                    </a:moveTo>
                    <a:cubicBezTo>
                      <a:pt x="119" y="29"/>
                      <a:pt x="119" y="29"/>
                      <a:pt x="119" y="29"/>
                    </a:cubicBezTo>
                    <a:cubicBezTo>
                      <a:pt x="119" y="18"/>
                      <a:pt x="119" y="18"/>
                      <a:pt x="119" y="18"/>
                    </a:cubicBezTo>
                    <a:cubicBezTo>
                      <a:pt x="130" y="18"/>
                      <a:pt x="130" y="18"/>
                      <a:pt x="130" y="18"/>
                    </a:cubicBezTo>
                    <a:lnTo>
                      <a:pt x="130" y="29"/>
                    </a:lnTo>
                    <a:close/>
                    <a:moveTo>
                      <a:pt x="155" y="74"/>
                    </a:moveTo>
                    <a:cubicBezTo>
                      <a:pt x="144" y="74"/>
                      <a:pt x="144" y="74"/>
                      <a:pt x="144" y="74"/>
                    </a:cubicBezTo>
                    <a:cubicBezTo>
                      <a:pt x="144" y="63"/>
                      <a:pt x="144" y="63"/>
                      <a:pt x="144" y="63"/>
                    </a:cubicBezTo>
                    <a:cubicBezTo>
                      <a:pt x="155" y="63"/>
                      <a:pt x="155" y="63"/>
                      <a:pt x="155" y="63"/>
                    </a:cubicBezTo>
                    <a:lnTo>
                      <a:pt x="155" y="74"/>
                    </a:lnTo>
                    <a:close/>
                    <a:moveTo>
                      <a:pt x="155" y="52"/>
                    </a:moveTo>
                    <a:cubicBezTo>
                      <a:pt x="144" y="52"/>
                      <a:pt x="144" y="52"/>
                      <a:pt x="144" y="52"/>
                    </a:cubicBezTo>
                    <a:cubicBezTo>
                      <a:pt x="144" y="41"/>
                      <a:pt x="144" y="41"/>
                      <a:pt x="144" y="41"/>
                    </a:cubicBezTo>
                    <a:cubicBezTo>
                      <a:pt x="155" y="41"/>
                      <a:pt x="155" y="41"/>
                      <a:pt x="155" y="41"/>
                    </a:cubicBezTo>
                    <a:lnTo>
                      <a:pt x="155" y="52"/>
                    </a:lnTo>
                    <a:close/>
                    <a:moveTo>
                      <a:pt x="155" y="29"/>
                    </a:moveTo>
                    <a:cubicBezTo>
                      <a:pt x="144" y="29"/>
                      <a:pt x="144" y="29"/>
                      <a:pt x="144" y="29"/>
                    </a:cubicBezTo>
                    <a:cubicBezTo>
                      <a:pt x="144" y="18"/>
                      <a:pt x="144" y="18"/>
                      <a:pt x="144" y="18"/>
                    </a:cubicBezTo>
                    <a:cubicBezTo>
                      <a:pt x="155" y="18"/>
                      <a:pt x="155" y="18"/>
                      <a:pt x="155" y="18"/>
                    </a:cubicBezTo>
                    <a:lnTo>
                      <a:pt x="155" y="29"/>
                    </a:lnTo>
                    <a:close/>
                    <a:moveTo>
                      <a:pt x="179" y="74"/>
                    </a:moveTo>
                    <a:cubicBezTo>
                      <a:pt x="168" y="74"/>
                      <a:pt x="168" y="74"/>
                      <a:pt x="168" y="74"/>
                    </a:cubicBezTo>
                    <a:cubicBezTo>
                      <a:pt x="168" y="63"/>
                      <a:pt x="168" y="63"/>
                      <a:pt x="168" y="63"/>
                    </a:cubicBezTo>
                    <a:cubicBezTo>
                      <a:pt x="179" y="63"/>
                      <a:pt x="179" y="63"/>
                      <a:pt x="179" y="63"/>
                    </a:cubicBezTo>
                    <a:lnTo>
                      <a:pt x="179" y="74"/>
                    </a:lnTo>
                    <a:close/>
                    <a:moveTo>
                      <a:pt x="179" y="52"/>
                    </a:moveTo>
                    <a:cubicBezTo>
                      <a:pt x="168" y="52"/>
                      <a:pt x="168" y="52"/>
                      <a:pt x="168" y="52"/>
                    </a:cubicBezTo>
                    <a:cubicBezTo>
                      <a:pt x="168" y="41"/>
                      <a:pt x="168" y="41"/>
                      <a:pt x="168" y="41"/>
                    </a:cubicBezTo>
                    <a:cubicBezTo>
                      <a:pt x="179" y="41"/>
                      <a:pt x="179" y="41"/>
                      <a:pt x="179" y="41"/>
                    </a:cubicBezTo>
                    <a:lnTo>
                      <a:pt x="179" y="52"/>
                    </a:lnTo>
                    <a:close/>
                    <a:moveTo>
                      <a:pt x="179" y="29"/>
                    </a:moveTo>
                    <a:cubicBezTo>
                      <a:pt x="168" y="29"/>
                      <a:pt x="168" y="29"/>
                      <a:pt x="168" y="29"/>
                    </a:cubicBezTo>
                    <a:cubicBezTo>
                      <a:pt x="168" y="18"/>
                      <a:pt x="168" y="18"/>
                      <a:pt x="168" y="18"/>
                    </a:cubicBezTo>
                    <a:cubicBezTo>
                      <a:pt x="179" y="18"/>
                      <a:pt x="179" y="18"/>
                      <a:pt x="179" y="18"/>
                    </a:cubicBezTo>
                    <a:lnTo>
                      <a:pt x="179" y="29"/>
                    </a:lnTo>
                    <a:close/>
                    <a:moveTo>
                      <a:pt x="274" y="68"/>
                    </a:moveTo>
                    <a:cubicBezTo>
                      <a:pt x="262" y="68"/>
                      <a:pt x="252" y="58"/>
                      <a:pt x="252" y="46"/>
                    </a:cubicBezTo>
                    <a:cubicBezTo>
                      <a:pt x="252" y="34"/>
                      <a:pt x="262" y="24"/>
                      <a:pt x="274" y="24"/>
                    </a:cubicBezTo>
                    <a:cubicBezTo>
                      <a:pt x="286" y="24"/>
                      <a:pt x="296" y="34"/>
                      <a:pt x="296" y="46"/>
                    </a:cubicBezTo>
                    <a:cubicBezTo>
                      <a:pt x="296" y="58"/>
                      <a:pt x="286" y="68"/>
                      <a:pt x="274" y="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000000"/>
                  </a:solidFill>
                </a:endParaRPr>
              </a:p>
            </p:txBody>
          </p:sp>
          <p:sp>
            <p:nvSpPr>
              <p:cNvPr id="386" name="Freeform 13"/>
              <p:cNvSpPr>
                <a:spLocks noEditPoints="1"/>
              </p:cNvSpPr>
              <p:nvPr/>
            </p:nvSpPr>
            <p:spPr bwMode="auto">
              <a:xfrm>
                <a:off x="10333038" y="2657476"/>
                <a:ext cx="1235075" cy="365125"/>
              </a:xfrm>
              <a:custGeom>
                <a:avLst/>
                <a:gdLst>
                  <a:gd name="T0" fmla="*/ 305 w 326"/>
                  <a:gd name="T1" fmla="*/ 0 h 96"/>
                  <a:gd name="T2" fmla="*/ 0 w 326"/>
                  <a:gd name="T3" fmla="*/ 22 h 96"/>
                  <a:gd name="T4" fmla="*/ 21 w 326"/>
                  <a:gd name="T5" fmla="*/ 96 h 96"/>
                  <a:gd name="T6" fmla="*/ 326 w 326"/>
                  <a:gd name="T7" fmla="*/ 74 h 96"/>
                  <a:gd name="T8" fmla="*/ 34 w 326"/>
                  <a:gd name="T9" fmla="*/ 75 h 96"/>
                  <a:gd name="T10" fmla="*/ 23 w 326"/>
                  <a:gd name="T11" fmla="*/ 64 h 96"/>
                  <a:gd name="T12" fmla="*/ 34 w 326"/>
                  <a:gd name="T13" fmla="*/ 75 h 96"/>
                  <a:gd name="T14" fmla="*/ 23 w 326"/>
                  <a:gd name="T15" fmla="*/ 53 h 96"/>
                  <a:gd name="T16" fmla="*/ 34 w 326"/>
                  <a:gd name="T17" fmla="*/ 42 h 96"/>
                  <a:gd name="T18" fmla="*/ 34 w 326"/>
                  <a:gd name="T19" fmla="*/ 30 h 96"/>
                  <a:gd name="T20" fmla="*/ 23 w 326"/>
                  <a:gd name="T21" fmla="*/ 19 h 96"/>
                  <a:gd name="T22" fmla="*/ 34 w 326"/>
                  <a:gd name="T23" fmla="*/ 30 h 96"/>
                  <a:gd name="T24" fmla="*/ 47 w 326"/>
                  <a:gd name="T25" fmla="*/ 75 h 96"/>
                  <a:gd name="T26" fmla="*/ 58 w 326"/>
                  <a:gd name="T27" fmla="*/ 64 h 96"/>
                  <a:gd name="T28" fmla="*/ 58 w 326"/>
                  <a:gd name="T29" fmla="*/ 53 h 96"/>
                  <a:gd name="T30" fmla="*/ 47 w 326"/>
                  <a:gd name="T31" fmla="*/ 42 h 96"/>
                  <a:gd name="T32" fmla="*/ 58 w 326"/>
                  <a:gd name="T33" fmla="*/ 53 h 96"/>
                  <a:gd name="T34" fmla="*/ 47 w 326"/>
                  <a:gd name="T35" fmla="*/ 30 h 96"/>
                  <a:gd name="T36" fmla="*/ 58 w 326"/>
                  <a:gd name="T37" fmla="*/ 19 h 96"/>
                  <a:gd name="T38" fmla="*/ 82 w 326"/>
                  <a:gd name="T39" fmla="*/ 75 h 96"/>
                  <a:gd name="T40" fmla="*/ 71 w 326"/>
                  <a:gd name="T41" fmla="*/ 64 h 96"/>
                  <a:gd name="T42" fmla="*/ 82 w 326"/>
                  <a:gd name="T43" fmla="*/ 75 h 96"/>
                  <a:gd name="T44" fmla="*/ 71 w 326"/>
                  <a:gd name="T45" fmla="*/ 53 h 96"/>
                  <a:gd name="T46" fmla="*/ 82 w 326"/>
                  <a:gd name="T47" fmla="*/ 42 h 96"/>
                  <a:gd name="T48" fmla="*/ 82 w 326"/>
                  <a:gd name="T49" fmla="*/ 30 h 96"/>
                  <a:gd name="T50" fmla="*/ 71 w 326"/>
                  <a:gd name="T51" fmla="*/ 19 h 96"/>
                  <a:gd name="T52" fmla="*/ 82 w 326"/>
                  <a:gd name="T53" fmla="*/ 30 h 96"/>
                  <a:gd name="T54" fmla="*/ 95 w 326"/>
                  <a:gd name="T55" fmla="*/ 75 h 96"/>
                  <a:gd name="T56" fmla="*/ 106 w 326"/>
                  <a:gd name="T57" fmla="*/ 64 h 96"/>
                  <a:gd name="T58" fmla="*/ 106 w 326"/>
                  <a:gd name="T59" fmla="*/ 53 h 96"/>
                  <a:gd name="T60" fmla="*/ 95 w 326"/>
                  <a:gd name="T61" fmla="*/ 42 h 96"/>
                  <a:gd name="T62" fmla="*/ 106 w 326"/>
                  <a:gd name="T63" fmla="*/ 53 h 96"/>
                  <a:gd name="T64" fmla="*/ 95 w 326"/>
                  <a:gd name="T65" fmla="*/ 30 h 96"/>
                  <a:gd name="T66" fmla="*/ 106 w 326"/>
                  <a:gd name="T67" fmla="*/ 19 h 96"/>
                  <a:gd name="T68" fmla="*/ 130 w 326"/>
                  <a:gd name="T69" fmla="*/ 75 h 96"/>
                  <a:gd name="T70" fmla="*/ 119 w 326"/>
                  <a:gd name="T71" fmla="*/ 64 h 96"/>
                  <a:gd name="T72" fmla="*/ 130 w 326"/>
                  <a:gd name="T73" fmla="*/ 75 h 96"/>
                  <a:gd name="T74" fmla="*/ 119 w 326"/>
                  <a:gd name="T75" fmla="*/ 53 h 96"/>
                  <a:gd name="T76" fmla="*/ 130 w 326"/>
                  <a:gd name="T77" fmla="*/ 42 h 96"/>
                  <a:gd name="T78" fmla="*/ 130 w 326"/>
                  <a:gd name="T79" fmla="*/ 30 h 96"/>
                  <a:gd name="T80" fmla="*/ 119 w 326"/>
                  <a:gd name="T81" fmla="*/ 19 h 96"/>
                  <a:gd name="T82" fmla="*/ 130 w 326"/>
                  <a:gd name="T83" fmla="*/ 30 h 96"/>
                  <a:gd name="T84" fmla="*/ 144 w 326"/>
                  <a:gd name="T85" fmla="*/ 75 h 96"/>
                  <a:gd name="T86" fmla="*/ 155 w 326"/>
                  <a:gd name="T87" fmla="*/ 64 h 96"/>
                  <a:gd name="T88" fmla="*/ 155 w 326"/>
                  <a:gd name="T89" fmla="*/ 53 h 96"/>
                  <a:gd name="T90" fmla="*/ 144 w 326"/>
                  <a:gd name="T91" fmla="*/ 42 h 96"/>
                  <a:gd name="T92" fmla="*/ 155 w 326"/>
                  <a:gd name="T93" fmla="*/ 53 h 96"/>
                  <a:gd name="T94" fmla="*/ 144 w 326"/>
                  <a:gd name="T95" fmla="*/ 30 h 96"/>
                  <a:gd name="T96" fmla="*/ 155 w 326"/>
                  <a:gd name="T97" fmla="*/ 19 h 96"/>
                  <a:gd name="T98" fmla="*/ 179 w 326"/>
                  <a:gd name="T99" fmla="*/ 75 h 96"/>
                  <a:gd name="T100" fmla="*/ 168 w 326"/>
                  <a:gd name="T101" fmla="*/ 64 h 96"/>
                  <a:gd name="T102" fmla="*/ 179 w 326"/>
                  <a:gd name="T103" fmla="*/ 75 h 96"/>
                  <a:gd name="T104" fmla="*/ 168 w 326"/>
                  <a:gd name="T105" fmla="*/ 53 h 96"/>
                  <a:gd name="T106" fmla="*/ 179 w 326"/>
                  <a:gd name="T107" fmla="*/ 42 h 96"/>
                  <a:gd name="T108" fmla="*/ 179 w 326"/>
                  <a:gd name="T109" fmla="*/ 30 h 96"/>
                  <a:gd name="T110" fmla="*/ 168 w 326"/>
                  <a:gd name="T111" fmla="*/ 19 h 96"/>
                  <a:gd name="T112" fmla="*/ 179 w 326"/>
                  <a:gd name="T113" fmla="*/ 30 h 96"/>
                  <a:gd name="T114" fmla="*/ 252 w 326"/>
                  <a:gd name="T115" fmla="*/ 47 h 96"/>
                  <a:gd name="T116" fmla="*/ 296 w 326"/>
                  <a:gd name="T117"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96">
                    <a:moveTo>
                      <a:pt x="326" y="22"/>
                    </a:moveTo>
                    <a:cubicBezTo>
                      <a:pt x="326" y="10"/>
                      <a:pt x="317" y="0"/>
                      <a:pt x="305" y="0"/>
                    </a:cubicBezTo>
                    <a:cubicBezTo>
                      <a:pt x="21" y="0"/>
                      <a:pt x="21" y="0"/>
                      <a:pt x="21" y="0"/>
                    </a:cubicBezTo>
                    <a:cubicBezTo>
                      <a:pt x="9" y="0"/>
                      <a:pt x="0" y="10"/>
                      <a:pt x="0" y="22"/>
                    </a:cubicBezTo>
                    <a:cubicBezTo>
                      <a:pt x="0" y="74"/>
                      <a:pt x="0" y="74"/>
                      <a:pt x="0" y="74"/>
                    </a:cubicBezTo>
                    <a:cubicBezTo>
                      <a:pt x="0" y="86"/>
                      <a:pt x="9" y="96"/>
                      <a:pt x="21" y="96"/>
                    </a:cubicBezTo>
                    <a:cubicBezTo>
                      <a:pt x="305" y="96"/>
                      <a:pt x="305" y="96"/>
                      <a:pt x="305" y="96"/>
                    </a:cubicBezTo>
                    <a:cubicBezTo>
                      <a:pt x="317" y="96"/>
                      <a:pt x="326" y="86"/>
                      <a:pt x="326" y="74"/>
                    </a:cubicBezTo>
                    <a:lnTo>
                      <a:pt x="326" y="22"/>
                    </a:lnTo>
                    <a:close/>
                    <a:moveTo>
                      <a:pt x="34" y="75"/>
                    </a:moveTo>
                    <a:cubicBezTo>
                      <a:pt x="23" y="75"/>
                      <a:pt x="23" y="75"/>
                      <a:pt x="23" y="75"/>
                    </a:cubicBezTo>
                    <a:cubicBezTo>
                      <a:pt x="23" y="64"/>
                      <a:pt x="23" y="64"/>
                      <a:pt x="23" y="64"/>
                    </a:cubicBezTo>
                    <a:cubicBezTo>
                      <a:pt x="34" y="64"/>
                      <a:pt x="34" y="64"/>
                      <a:pt x="34" y="64"/>
                    </a:cubicBezTo>
                    <a:lnTo>
                      <a:pt x="34" y="75"/>
                    </a:lnTo>
                    <a:close/>
                    <a:moveTo>
                      <a:pt x="34" y="53"/>
                    </a:moveTo>
                    <a:cubicBezTo>
                      <a:pt x="23" y="53"/>
                      <a:pt x="23" y="53"/>
                      <a:pt x="23" y="53"/>
                    </a:cubicBezTo>
                    <a:cubicBezTo>
                      <a:pt x="23" y="42"/>
                      <a:pt x="23" y="42"/>
                      <a:pt x="23" y="42"/>
                    </a:cubicBezTo>
                    <a:cubicBezTo>
                      <a:pt x="34" y="42"/>
                      <a:pt x="34" y="42"/>
                      <a:pt x="34" y="42"/>
                    </a:cubicBezTo>
                    <a:lnTo>
                      <a:pt x="34" y="53"/>
                    </a:lnTo>
                    <a:close/>
                    <a:moveTo>
                      <a:pt x="34" y="30"/>
                    </a:moveTo>
                    <a:cubicBezTo>
                      <a:pt x="23" y="30"/>
                      <a:pt x="23" y="30"/>
                      <a:pt x="23" y="30"/>
                    </a:cubicBezTo>
                    <a:cubicBezTo>
                      <a:pt x="23" y="19"/>
                      <a:pt x="23" y="19"/>
                      <a:pt x="23" y="19"/>
                    </a:cubicBezTo>
                    <a:cubicBezTo>
                      <a:pt x="34" y="19"/>
                      <a:pt x="34" y="19"/>
                      <a:pt x="34" y="19"/>
                    </a:cubicBezTo>
                    <a:lnTo>
                      <a:pt x="34" y="30"/>
                    </a:lnTo>
                    <a:close/>
                    <a:moveTo>
                      <a:pt x="58" y="75"/>
                    </a:moveTo>
                    <a:cubicBezTo>
                      <a:pt x="47" y="75"/>
                      <a:pt x="47" y="75"/>
                      <a:pt x="47" y="75"/>
                    </a:cubicBezTo>
                    <a:cubicBezTo>
                      <a:pt x="47" y="64"/>
                      <a:pt x="47" y="64"/>
                      <a:pt x="47" y="64"/>
                    </a:cubicBezTo>
                    <a:cubicBezTo>
                      <a:pt x="58" y="64"/>
                      <a:pt x="58" y="64"/>
                      <a:pt x="58" y="64"/>
                    </a:cubicBezTo>
                    <a:lnTo>
                      <a:pt x="58" y="75"/>
                    </a:lnTo>
                    <a:close/>
                    <a:moveTo>
                      <a:pt x="58" y="53"/>
                    </a:moveTo>
                    <a:cubicBezTo>
                      <a:pt x="47" y="53"/>
                      <a:pt x="47" y="53"/>
                      <a:pt x="47" y="53"/>
                    </a:cubicBezTo>
                    <a:cubicBezTo>
                      <a:pt x="47" y="42"/>
                      <a:pt x="47" y="42"/>
                      <a:pt x="47" y="42"/>
                    </a:cubicBezTo>
                    <a:cubicBezTo>
                      <a:pt x="58" y="42"/>
                      <a:pt x="58" y="42"/>
                      <a:pt x="58" y="42"/>
                    </a:cubicBezTo>
                    <a:lnTo>
                      <a:pt x="58" y="53"/>
                    </a:lnTo>
                    <a:close/>
                    <a:moveTo>
                      <a:pt x="58" y="30"/>
                    </a:moveTo>
                    <a:cubicBezTo>
                      <a:pt x="47" y="30"/>
                      <a:pt x="47" y="30"/>
                      <a:pt x="47" y="30"/>
                    </a:cubicBezTo>
                    <a:cubicBezTo>
                      <a:pt x="47" y="19"/>
                      <a:pt x="47" y="19"/>
                      <a:pt x="47" y="19"/>
                    </a:cubicBezTo>
                    <a:cubicBezTo>
                      <a:pt x="58" y="19"/>
                      <a:pt x="58" y="19"/>
                      <a:pt x="58" y="19"/>
                    </a:cubicBezTo>
                    <a:lnTo>
                      <a:pt x="58" y="30"/>
                    </a:lnTo>
                    <a:close/>
                    <a:moveTo>
                      <a:pt x="82" y="75"/>
                    </a:moveTo>
                    <a:cubicBezTo>
                      <a:pt x="71" y="75"/>
                      <a:pt x="71" y="75"/>
                      <a:pt x="71" y="75"/>
                    </a:cubicBezTo>
                    <a:cubicBezTo>
                      <a:pt x="71" y="64"/>
                      <a:pt x="71" y="64"/>
                      <a:pt x="71" y="64"/>
                    </a:cubicBezTo>
                    <a:cubicBezTo>
                      <a:pt x="82" y="64"/>
                      <a:pt x="82" y="64"/>
                      <a:pt x="82" y="64"/>
                    </a:cubicBezTo>
                    <a:lnTo>
                      <a:pt x="82" y="75"/>
                    </a:lnTo>
                    <a:close/>
                    <a:moveTo>
                      <a:pt x="82" y="53"/>
                    </a:moveTo>
                    <a:cubicBezTo>
                      <a:pt x="71" y="53"/>
                      <a:pt x="71" y="53"/>
                      <a:pt x="71" y="53"/>
                    </a:cubicBezTo>
                    <a:cubicBezTo>
                      <a:pt x="71" y="42"/>
                      <a:pt x="71" y="42"/>
                      <a:pt x="71" y="42"/>
                    </a:cubicBezTo>
                    <a:cubicBezTo>
                      <a:pt x="82" y="42"/>
                      <a:pt x="82" y="42"/>
                      <a:pt x="82" y="42"/>
                    </a:cubicBezTo>
                    <a:lnTo>
                      <a:pt x="82" y="53"/>
                    </a:lnTo>
                    <a:close/>
                    <a:moveTo>
                      <a:pt x="82" y="30"/>
                    </a:moveTo>
                    <a:cubicBezTo>
                      <a:pt x="71" y="30"/>
                      <a:pt x="71" y="30"/>
                      <a:pt x="71" y="30"/>
                    </a:cubicBezTo>
                    <a:cubicBezTo>
                      <a:pt x="71" y="19"/>
                      <a:pt x="71" y="19"/>
                      <a:pt x="71" y="19"/>
                    </a:cubicBezTo>
                    <a:cubicBezTo>
                      <a:pt x="82" y="19"/>
                      <a:pt x="82" y="19"/>
                      <a:pt x="82" y="19"/>
                    </a:cubicBezTo>
                    <a:lnTo>
                      <a:pt x="82" y="30"/>
                    </a:lnTo>
                    <a:close/>
                    <a:moveTo>
                      <a:pt x="106" y="75"/>
                    </a:moveTo>
                    <a:cubicBezTo>
                      <a:pt x="95" y="75"/>
                      <a:pt x="95" y="75"/>
                      <a:pt x="95" y="75"/>
                    </a:cubicBezTo>
                    <a:cubicBezTo>
                      <a:pt x="95" y="64"/>
                      <a:pt x="95" y="64"/>
                      <a:pt x="95" y="64"/>
                    </a:cubicBezTo>
                    <a:cubicBezTo>
                      <a:pt x="106" y="64"/>
                      <a:pt x="106" y="64"/>
                      <a:pt x="106" y="64"/>
                    </a:cubicBezTo>
                    <a:lnTo>
                      <a:pt x="106" y="75"/>
                    </a:lnTo>
                    <a:close/>
                    <a:moveTo>
                      <a:pt x="106" y="53"/>
                    </a:moveTo>
                    <a:cubicBezTo>
                      <a:pt x="95" y="53"/>
                      <a:pt x="95" y="53"/>
                      <a:pt x="95" y="53"/>
                    </a:cubicBezTo>
                    <a:cubicBezTo>
                      <a:pt x="95" y="42"/>
                      <a:pt x="95" y="42"/>
                      <a:pt x="95" y="42"/>
                    </a:cubicBezTo>
                    <a:cubicBezTo>
                      <a:pt x="106" y="42"/>
                      <a:pt x="106" y="42"/>
                      <a:pt x="106" y="42"/>
                    </a:cubicBezTo>
                    <a:lnTo>
                      <a:pt x="106" y="53"/>
                    </a:lnTo>
                    <a:close/>
                    <a:moveTo>
                      <a:pt x="106" y="30"/>
                    </a:moveTo>
                    <a:cubicBezTo>
                      <a:pt x="95" y="30"/>
                      <a:pt x="95" y="30"/>
                      <a:pt x="95" y="30"/>
                    </a:cubicBezTo>
                    <a:cubicBezTo>
                      <a:pt x="95" y="19"/>
                      <a:pt x="95" y="19"/>
                      <a:pt x="95" y="19"/>
                    </a:cubicBezTo>
                    <a:cubicBezTo>
                      <a:pt x="106" y="19"/>
                      <a:pt x="106" y="19"/>
                      <a:pt x="106" y="19"/>
                    </a:cubicBezTo>
                    <a:lnTo>
                      <a:pt x="106" y="30"/>
                    </a:lnTo>
                    <a:close/>
                    <a:moveTo>
                      <a:pt x="130" y="75"/>
                    </a:moveTo>
                    <a:cubicBezTo>
                      <a:pt x="119" y="75"/>
                      <a:pt x="119" y="75"/>
                      <a:pt x="119" y="75"/>
                    </a:cubicBezTo>
                    <a:cubicBezTo>
                      <a:pt x="119" y="64"/>
                      <a:pt x="119" y="64"/>
                      <a:pt x="119" y="64"/>
                    </a:cubicBezTo>
                    <a:cubicBezTo>
                      <a:pt x="130" y="64"/>
                      <a:pt x="130" y="64"/>
                      <a:pt x="130" y="64"/>
                    </a:cubicBezTo>
                    <a:lnTo>
                      <a:pt x="130" y="75"/>
                    </a:lnTo>
                    <a:close/>
                    <a:moveTo>
                      <a:pt x="130" y="53"/>
                    </a:moveTo>
                    <a:cubicBezTo>
                      <a:pt x="119" y="53"/>
                      <a:pt x="119" y="53"/>
                      <a:pt x="119" y="53"/>
                    </a:cubicBezTo>
                    <a:cubicBezTo>
                      <a:pt x="119" y="42"/>
                      <a:pt x="119" y="42"/>
                      <a:pt x="119" y="42"/>
                    </a:cubicBezTo>
                    <a:cubicBezTo>
                      <a:pt x="130" y="42"/>
                      <a:pt x="130" y="42"/>
                      <a:pt x="130" y="42"/>
                    </a:cubicBezTo>
                    <a:lnTo>
                      <a:pt x="130" y="53"/>
                    </a:lnTo>
                    <a:close/>
                    <a:moveTo>
                      <a:pt x="130" y="30"/>
                    </a:moveTo>
                    <a:cubicBezTo>
                      <a:pt x="119" y="30"/>
                      <a:pt x="119" y="30"/>
                      <a:pt x="119" y="30"/>
                    </a:cubicBezTo>
                    <a:cubicBezTo>
                      <a:pt x="119" y="19"/>
                      <a:pt x="119" y="19"/>
                      <a:pt x="119" y="19"/>
                    </a:cubicBezTo>
                    <a:cubicBezTo>
                      <a:pt x="130" y="19"/>
                      <a:pt x="130" y="19"/>
                      <a:pt x="130" y="19"/>
                    </a:cubicBezTo>
                    <a:lnTo>
                      <a:pt x="130" y="30"/>
                    </a:lnTo>
                    <a:close/>
                    <a:moveTo>
                      <a:pt x="155" y="75"/>
                    </a:moveTo>
                    <a:cubicBezTo>
                      <a:pt x="144" y="75"/>
                      <a:pt x="144" y="75"/>
                      <a:pt x="144" y="75"/>
                    </a:cubicBezTo>
                    <a:cubicBezTo>
                      <a:pt x="144" y="64"/>
                      <a:pt x="144" y="64"/>
                      <a:pt x="144" y="64"/>
                    </a:cubicBezTo>
                    <a:cubicBezTo>
                      <a:pt x="155" y="64"/>
                      <a:pt x="155" y="64"/>
                      <a:pt x="155" y="64"/>
                    </a:cubicBezTo>
                    <a:lnTo>
                      <a:pt x="155" y="75"/>
                    </a:lnTo>
                    <a:close/>
                    <a:moveTo>
                      <a:pt x="155" y="53"/>
                    </a:moveTo>
                    <a:cubicBezTo>
                      <a:pt x="144" y="53"/>
                      <a:pt x="144" y="53"/>
                      <a:pt x="144" y="53"/>
                    </a:cubicBezTo>
                    <a:cubicBezTo>
                      <a:pt x="144" y="42"/>
                      <a:pt x="144" y="42"/>
                      <a:pt x="144" y="42"/>
                    </a:cubicBezTo>
                    <a:cubicBezTo>
                      <a:pt x="155" y="42"/>
                      <a:pt x="155" y="42"/>
                      <a:pt x="155" y="42"/>
                    </a:cubicBezTo>
                    <a:lnTo>
                      <a:pt x="155" y="53"/>
                    </a:lnTo>
                    <a:close/>
                    <a:moveTo>
                      <a:pt x="155" y="30"/>
                    </a:moveTo>
                    <a:cubicBezTo>
                      <a:pt x="144" y="30"/>
                      <a:pt x="144" y="30"/>
                      <a:pt x="144" y="30"/>
                    </a:cubicBezTo>
                    <a:cubicBezTo>
                      <a:pt x="144" y="19"/>
                      <a:pt x="144" y="19"/>
                      <a:pt x="144" y="19"/>
                    </a:cubicBezTo>
                    <a:cubicBezTo>
                      <a:pt x="155" y="19"/>
                      <a:pt x="155" y="19"/>
                      <a:pt x="155" y="19"/>
                    </a:cubicBezTo>
                    <a:lnTo>
                      <a:pt x="155" y="30"/>
                    </a:lnTo>
                    <a:close/>
                    <a:moveTo>
                      <a:pt x="179" y="75"/>
                    </a:moveTo>
                    <a:cubicBezTo>
                      <a:pt x="168" y="75"/>
                      <a:pt x="168" y="75"/>
                      <a:pt x="168" y="75"/>
                    </a:cubicBezTo>
                    <a:cubicBezTo>
                      <a:pt x="168" y="64"/>
                      <a:pt x="168" y="64"/>
                      <a:pt x="168" y="64"/>
                    </a:cubicBezTo>
                    <a:cubicBezTo>
                      <a:pt x="179" y="64"/>
                      <a:pt x="179" y="64"/>
                      <a:pt x="179" y="64"/>
                    </a:cubicBezTo>
                    <a:lnTo>
                      <a:pt x="179" y="75"/>
                    </a:lnTo>
                    <a:close/>
                    <a:moveTo>
                      <a:pt x="179" y="53"/>
                    </a:moveTo>
                    <a:cubicBezTo>
                      <a:pt x="168" y="53"/>
                      <a:pt x="168" y="53"/>
                      <a:pt x="168" y="53"/>
                    </a:cubicBezTo>
                    <a:cubicBezTo>
                      <a:pt x="168" y="42"/>
                      <a:pt x="168" y="42"/>
                      <a:pt x="168" y="42"/>
                    </a:cubicBezTo>
                    <a:cubicBezTo>
                      <a:pt x="179" y="42"/>
                      <a:pt x="179" y="42"/>
                      <a:pt x="179" y="42"/>
                    </a:cubicBezTo>
                    <a:lnTo>
                      <a:pt x="179" y="53"/>
                    </a:lnTo>
                    <a:close/>
                    <a:moveTo>
                      <a:pt x="179" y="30"/>
                    </a:moveTo>
                    <a:cubicBezTo>
                      <a:pt x="168" y="30"/>
                      <a:pt x="168" y="30"/>
                      <a:pt x="168" y="30"/>
                    </a:cubicBezTo>
                    <a:cubicBezTo>
                      <a:pt x="168" y="19"/>
                      <a:pt x="168" y="19"/>
                      <a:pt x="168" y="19"/>
                    </a:cubicBezTo>
                    <a:cubicBezTo>
                      <a:pt x="179" y="19"/>
                      <a:pt x="179" y="19"/>
                      <a:pt x="179" y="19"/>
                    </a:cubicBezTo>
                    <a:lnTo>
                      <a:pt x="179" y="30"/>
                    </a:lnTo>
                    <a:close/>
                    <a:moveTo>
                      <a:pt x="274" y="69"/>
                    </a:moveTo>
                    <a:cubicBezTo>
                      <a:pt x="262" y="69"/>
                      <a:pt x="252" y="59"/>
                      <a:pt x="252" y="47"/>
                    </a:cubicBezTo>
                    <a:cubicBezTo>
                      <a:pt x="252" y="35"/>
                      <a:pt x="262" y="25"/>
                      <a:pt x="274" y="25"/>
                    </a:cubicBezTo>
                    <a:cubicBezTo>
                      <a:pt x="286" y="25"/>
                      <a:pt x="296" y="35"/>
                      <a:pt x="296" y="47"/>
                    </a:cubicBezTo>
                    <a:cubicBezTo>
                      <a:pt x="296" y="59"/>
                      <a:pt x="286" y="69"/>
                      <a:pt x="274" y="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000000"/>
                  </a:solidFill>
                </a:endParaRPr>
              </a:p>
            </p:txBody>
          </p:sp>
          <p:sp>
            <p:nvSpPr>
              <p:cNvPr id="387" name="Freeform 14"/>
              <p:cNvSpPr>
                <a:spLocks noEditPoints="1"/>
              </p:cNvSpPr>
              <p:nvPr/>
            </p:nvSpPr>
            <p:spPr bwMode="auto">
              <a:xfrm>
                <a:off x="10333038" y="3048001"/>
                <a:ext cx="1235075" cy="360363"/>
              </a:xfrm>
              <a:custGeom>
                <a:avLst/>
                <a:gdLst>
                  <a:gd name="T0" fmla="*/ 305 w 326"/>
                  <a:gd name="T1" fmla="*/ 0 h 95"/>
                  <a:gd name="T2" fmla="*/ 0 w 326"/>
                  <a:gd name="T3" fmla="*/ 21 h 95"/>
                  <a:gd name="T4" fmla="*/ 21 w 326"/>
                  <a:gd name="T5" fmla="*/ 95 h 95"/>
                  <a:gd name="T6" fmla="*/ 326 w 326"/>
                  <a:gd name="T7" fmla="*/ 73 h 95"/>
                  <a:gd name="T8" fmla="*/ 34 w 326"/>
                  <a:gd name="T9" fmla="*/ 74 h 95"/>
                  <a:gd name="T10" fmla="*/ 23 w 326"/>
                  <a:gd name="T11" fmla="*/ 63 h 95"/>
                  <a:gd name="T12" fmla="*/ 34 w 326"/>
                  <a:gd name="T13" fmla="*/ 74 h 95"/>
                  <a:gd name="T14" fmla="*/ 23 w 326"/>
                  <a:gd name="T15" fmla="*/ 52 h 95"/>
                  <a:gd name="T16" fmla="*/ 34 w 326"/>
                  <a:gd name="T17" fmla="*/ 41 h 95"/>
                  <a:gd name="T18" fmla="*/ 34 w 326"/>
                  <a:gd name="T19" fmla="*/ 30 h 95"/>
                  <a:gd name="T20" fmla="*/ 23 w 326"/>
                  <a:gd name="T21" fmla="*/ 18 h 95"/>
                  <a:gd name="T22" fmla="*/ 34 w 326"/>
                  <a:gd name="T23" fmla="*/ 30 h 95"/>
                  <a:gd name="T24" fmla="*/ 47 w 326"/>
                  <a:gd name="T25" fmla="*/ 74 h 95"/>
                  <a:gd name="T26" fmla="*/ 58 w 326"/>
                  <a:gd name="T27" fmla="*/ 63 h 95"/>
                  <a:gd name="T28" fmla="*/ 58 w 326"/>
                  <a:gd name="T29" fmla="*/ 52 h 95"/>
                  <a:gd name="T30" fmla="*/ 47 w 326"/>
                  <a:gd name="T31" fmla="*/ 41 h 95"/>
                  <a:gd name="T32" fmla="*/ 58 w 326"/>
                  <a:gd name="T33" fmla="*/ 52 h 95"/>
                  <a:gd name="T34" fmla="*/ 47 w 326"/>
                  <a:gd name="T35" fmla="*/ 30 h 95"/>
                  <a:gd name="T36" fmla="*/ 58 w 326"/>
                  <a:gd name="T37" fmla="*/ 18 h 95"/>
                  <a:gd name="T38" fmla="*/ 82 w 326"/>
                  <a:gd name="T39" fmla="*/ 74 h 95"/>
                  <a:gd name="T40" fmla="*/ 71 w 326"/>
                  <a:gd name="T41" fmla="*/ 63 h 95"/>
                  <a:gd name="T42" fmla="*/ 82 w 326"/>
                  <a:gd name="T43" fmla="*/ 74 h 95"/>
                  <a:gd name="T44" fmla="*/ 71 w 326"/>
                  <a:gd name="T45" fmla="*/ 52 h 95"/>
                  <a:gd name="T46" fmla="*/ 82 w 326"/>
                  <a:gd name="T47" fmla="*/ 41 h 95"/>
                  <a:gd name="T48" fmla="*/ 82 w 326"/>
                  <a:gd name="T49" fmla="*/ 30 h 95"/>
                  <a:gd name="T50" fmla="*/ 71 w 326"/>
                  <a:gd name="T51" fmla="*/ 18 h 95"/>
                  <a:gd name="T52" fmla="*/ 82 w 326"/>
                  <a:gd name="T53" fmla="*/ 30 h 95"/>
                  <a:gd name="T54" fmla="*/ 95 w 326"/>
                  <a:gd name="T55" fmla="*/ 74 h 95"/>
                  <a:gd name="T56" fmla="*/ 106 w 326"/>
                  <a:gd name="T57" fmla="*/ 63 h 95"/>
                  <a:gd name="T58" fmla="*/ 106 w 326"/>
                  <a:gd name="T59" fmla="*/ 52 h 95"/>
                  <a:gd name="T60" fmla="*/ 95 w 326"/>
                  <a:gd name="T61" fmla="*/ 41 h 95"/>
                  <a:gd name="T62" fmla="*/ 106 w 326"/>
                  <a:gd name="T63" fmla="*/ 52 h 95"/>
                  <a:gd name="T64" fmla="*/ 95 w 326"/>
                  <a:gd name="T65" fmla="*/ 30 h 95"/>
                  <a:gd name="T66" fmla="*/ 106 w 326"/>
                  <a:gd name="T67" fmla="*/ 18 h 95"/>
                  <a:gd name="T68" fmla="*/ 130 w 326"/>
                  <a:gd name="T69" fmla="*/ 74 h 95"/>
                  <a:gd name="T70" fmla="*/ 119 w 326"/>
                  <a:gd name="T71" fmla="*/ 63 h 95"/>
                  <a:gd name="T72" fmla="*/ 130 w 326"/>
                  <a:gd name="T73" fmla="*/ 74 h 95"/>
                  <a:gd name="T74" fmla="*/ 119 w 326"/>
                  <a:gd name="T75" fmla="*/ 52 h 95"/>
                  <a:gd name="T76" fmla="*/ 130 w 326"/>
                  <a:gd name="T77" fmla="*/ 41 h 95"/>
                  <a:gd name="T78" fmla="*/ 130 w 326"/>
                  <a:gd name="T79" fmla="*/ 30 h 95"/>
                  <a:gd name="T80" fmla="*/ 119 w 326"/>
                  <a:gd name="T81" fmla="*/ 18 h 95"/>
                  <a:gd name="T82" fmla="*/ 130 w 326"/>
                  <a:gd name="T83" fmla="*/ 30 h 95"/>
                  <a:gd name="T84" fmla="*/ 144 w 326"/>
                  <a:gd name="T85" fmla="*/ 74 h 95"/>
                  <a:gd name="T86" fmla="*/ 155 w 326"/>
                  <a:gd name="T87" fmla="*/ 63 h 95"/>
                  <a:gd name="T88" fmla="*/ 155 w 326"/>
                  <a:gd name="T89" fmla="*/ 52 h 95"/>
                  <a:gd name="T90" fmla="*/ 144 w 326"/>
                  <a:gd name="T91" fmla="*/ 41 h 95"/>
                  <a:gd name="T92" fmla="*/ 155 w 326"/>
                  <a:gd name="T93" fmla="*/ 52 h 95"/>
                  <a:gd name="T94" fmla="*/ 144 w 326"/>
                  <a:gd name="T95" fmla="*/ 30 h 95"/>
                  <a:gd name="T96" fmla="*/ 155 w 326"/>
                  <a:gd name="T97" fmla="*/ 18 h 95"/>
                  <a:gd name="T98" fmla="*/ 179 w 326"/>
                  <a:gd name="T99" fmla="*/ 74 h 95"/>
                  <a:gd name="T100" fmla="*/ 168 w 326"/>
                  <a:gd name="T101" fmla="*/ 63 h 95"/>
                  <a:gd name="T102" fmla="*/ 179 w 326"/>
                  <a:gd name="T103" fmla="*/ 74 h 95"/>
                  <a:gd name="T104" fmla="*/ 168 w 326"/>
                  <a:gd name="T105" fmla="*/ 52 h 95"/>
                  <a:gd name="T106" fmla="*/ 179 w 326"/>
                  <a:gd name="T107" fmla="*/ 41 h 95"/>
                  <a:gd name="T108" fmla="*/ 179 w 326"/>
                  <a:gd name="T109" fmla="*/ 30 h 95"/>
                  <a:gd name="T110" fmla="*/ 168 w 326"/>
                  <a:gd name="T111" fmla="*/ 18 h 95"/>
                  <a:gd name="T112" fmla="*/ 179 w 326"/>
                  <a:gd name="T113" fmla="*/ 30 h 95"/>
                  <a:gd name="T114" fmla="*/ 252 w 326"/>
                  <a:gd name="T115" fmla="*/ 46 h 95"/>
                  <a:gd name="T116" fmla="*/ 296 w 326"/>
                  <a:gd name="T117" fmla="*/ 4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95">
                    <a:moveTo>
                      <a:pt x="326" y="21"/>
                    </a:moveTo>
                    <a:cubicBezTo>
                      <a:pt x="326" y="9"/>
                      <a:pt x="317" y="0"/>
                      <a:pt x="305" y="0"/>
                    </a:cubicBezTo>
                    <a:cubicBezTo>
                      <a:pt x="21" y="0"/>
                      <a:pt x="21" y="0"/>
                      <a:pt x="21" y="0"/>
                    </a:cubicBezTo>
                    <a:cubicBezTo>
                      <a:pt x="9" y="0"/>
                      <a:pt x="0" y="9"/>
                      <a:pt x="0" y="21"/>
                    </a:cubicBezTo>
                    <a:cubicBezTo>
                      <a:pt x="0" y="73"/>
                      <a:pt x="0" y="73"/>
                      <a:pt x="0" y="73"/>
                    </a:cubicBezTo>
                    <a:cubicBezTo>
                      <a:pt x="0" y="85"/>
                      <a:pt x="9" y="95"/>
                      <a:pt x="21" y="95"/>
                    </a:cubicBezTo>
                    <a:cubicBezTo>
                      <a:pt x="305" y="95"/>
                      <a:pt x="305" y="95"/>
                      <a:pt x="305" y="95"/>
                    </a:cubicBezTo>
                    <a:cubicBezTo>
                      <a:pt x="317" y="95"/>
                      <a:pt x="326" y="85"/>
                      <a:pt x="326" y="73"/>
                    </a:cubicBezTo>
                    <a:lnTo>
                      <a:pt x="326" y="21"/>
                    </a:lnTo>
                    <a:close/>
                    <a:moveTo>
                      <a:pt x="34" y="74"/>
                    </a:moveTo>
                    <a:cubicBezTo>
                      <a:pt x="23" y="74"/>
                      <a:pt x="23" y="74"/>
                      <a:pt x="23" y="74"/>
                    </a:cubicBezTo>
                    <a:cubicBezTo>
                      <a:pt x="23" y="63"/>
                      <a:pt x="23" y="63"/>
                      <a:pt x="23" y="63"/>
                    </a:cubicBezTo>
                    <a:cubicBezTo>
                      <a:pt x="34" y="63"/>
                      <a:pt x="34" y="63"/>
                      <a:pt x="34" y="63"/>
                    </a:cubicBezTo>
                    <a:lnTo>
                      <a:pt x="34" y="74"/>
                    </a:lnTo>
                    <a:close/>
                    <a:moveTo>
                      <a:pt x="34" y="52"/>
                    </a:moveTo>
                    <a:cubicBezTo>
                      <a:pt x="23" y="52"/>
                      <a:pt x="23" y="52"/>
                      <a:pt x="23" y="52"/>
                    </a:cubicBezTo>
                    <a:cubicBezTo>
                      <a:pt x="23" y="41"/>
                      <a:pt x="23" y="41"/>
                      <a:pt x="23" y="41"/>
                    </a:cubicBezTo>
                    <a:cubicBezTo>
                      <a:pt x="34" y="41"/>
                      <a:pt x="34" y="41"/>
                      <a:pt x="34" y="41"/>
                    </a:cubicBezTo>
                    <a:lnTo>
                      <a:pt x="34" y="52"/>
                    </a:lnTo>
                    <a:close/>
                    <a:moveTo>
                      <a:pt x="34" y="30"/>
                    </a:moveTo>
                    <a:cubicBezTo>
                      <a:pt x="23" y="30"/>
                      <a:pt x="23" y="30"/>
                      <a:pt x="23" y="30"/>
                    </a:cubicBezTo>
                    <a:cubicBezTo>
                      <a:pt x="23" y="18"/>
                      <a:pt x="23" y="18"/>
                      <a:pt x="23" y="18"/>
                    </a:cubicBezTo>
                    <a:cubicBezTo>
                      <a:pt x="34" y="18"/>
                      <a:pt x="34" y="18"/>
                      <a:pt x="34" y="18"/>
                    </a:cubicBezTo>
                    <a:lnTo>
                      <a:pt x="34" y="30"/>
                    </a:lnTo>
                    <a:close/>
                    <a:moveTo>
                      <a:pt x="58" y="74"/>
                    </a:moveTo>
                    <a:cubicBezTo>
                      <a:pt x="47" y="74"/>
                      <a:pt x="47" y="74"/>
                      <a:pt x="47" y="74"/>
                    </a:cubicBezTo>
                    <a:cubicBezTo>
                      <a:pt x="47" y="63"/>
                      <a:pt x="47" y="63"/>
                      <a:pt x="47" y="63"/>
                    </a:cubicBezTo>
                    <a:cubicBezTo>
                      <a:pt x="58" y="63"/>
                      <a:pt x="58" y="63"/>
                      <a:pt x="58" y="63"/>
                    </a:cubicBezTo>
                    <a:lnTo>
                      <a:pt x="58" y="74"/>
                    </a:lnTo>
                    <a:close/>
                    <a:moveTo>
                      <a:pt x="58" y="52"/>
                    </a:moveTo>
                    <a:cubicBezTo>
                      <a:pt x="47" y="52"/>
                      <a:pt x="47" y="52"/>
                      <a:pt x="47" y="52"/>
                    </a:cubicBezTo>
                    <a:cubicBezTo>
                      <a:pt x="47" y="41"/>
                      <a:pt x="47" y="41"/>
                      <a:pt x="47" y="41"/>
                    </a:cubicBezTo>
                    <a:cubicBezTo>
                      <a:pt x="58" y="41"/>
                      <a:pt x="58" y="41"/>
                      <a:pt x="58" y="41"/>
                    </a:cubicBezTo>
                    <a:lnTo>
                      <a:pt x="58" y="52"/>
                    </a:lnTo>
                    <a:close/>
                    <a:moveTo>
                      <a:pt x="58" y="30"/>
                    </a:moveTo>
                    <a:cubicBezTo>
                      <a:pt x="47" y="30"/>
                      <a:pt x="47" y="30"/>
                      <a:pt x="47" y="30"/>
                    </a:cubicBezTo>
                    <a:cubicBezTo>
                      <a:pt x="47" y="18"/>
                      <a:pt x="47" y="18"/>
                      <a:pt x="47" y="18"/>
                    </a:cubicBezTo>
                    <a:cubicBezTo>
                      <a:pt x="58" y="18"/>
                      <a:pt x="58" y="18"/>
                      <a:pt x="58" y="18"/>
                    </a:cubicBezTo>
                    <a:lnTo>
                      <a:pt x="58" y="30"/>
                    </a:lnTo>
                    <a:close/>
                    <a:moveTo>
                      <a:pt x="82" y="74"/>
                    </a:moveTo>
                    <a:cubicBezTo>
                      <a:pt x="71" y="74"/>
                      <a:pt x="71" y="74"/>
                      <a:pt x="71" y="74"/>
                    </a:cubicBezTo>
                    <a:cubicBezTo>
                      <a:pt x="71" y="63"/>
                      <a:pt x="71" y="63"/>
                      <a:pt x="71" y="63"/>
                    </a:cubicBezTo>
                    <a:cubicBezTo>
                      <a:pt x="82" y="63"/>
                      <a:pt x="82" y="63"/>
                      <a:pt x="82" y="63"/>
                    </a:cubicBezTo>
                    <a:lnTo>
                      <a:pt x="82" y="74"/>
                    </a:lnTo>
                    <a:close/>
                    <a:moveTo>
                      <a:pt x="82" y="52"/>
                    </a:moveTo>
                    <a:cubicBezTo>
                      <a:pt x="71" y="52"/>
                      <a:pt x="71" y="52"/>
                      <a:pt x="71" y="52"/>
                    </a:cubicBezTo>
                    <a:cubicBezTo>
                      <a:pt x="71" y="41"/>
                      <a:pt x="71" y="41"/>
                      <a:pt x="71" y="41"/>
                    </a:cubicBezTo>
                    <a:cubicBezTo>
                      <a:pt x="82" y="41"/>
                      <a:pt x="82" y="41"/>
                      <a:pt x="82" y="41"/>
                    </a:cubicBezTo>
                    <a:lnTo>
                      <a:pt x="82" y="52"/>
                    </a:lnTo>
                    <a:close/>
                    <a:moveTo>
                      <a:pt x="82" y="30"/>
                    </a:moveTo>
                    <a:cubicBezTo>
                      <a:pt x="71" y="30"/>
                      <a:pt x="71" y="30"/>
                      <a:pt x="71" y="30"/>
                    </a:cubicBezTo>
                    <a:cubicBezTo>
                      <a:pt x="71" y="18"/>
                      <a:pt x="71" y="18"/>
                      <a:pt x="71" y="18"/>
                    </a:cubicBezTo>
                    <a:cubicBezTo>
                      <a:pt x="82" y="18"/>
                      <a:pt x="82" y="18"/>
                      <a:pt x="82" y="18"/>
                    </a:cubicBezTo>
                    <a:lnTo>
                      <a:pt x="82" y="30"/>
                    </a:lnTo>
                    <a:close/>
                    <a:moveTo>
                      <a:pt x="106" y="74"/>
                    </a:moveTo>
                    <a:cubicBezTo>
                      <a:pt x="95" y="74"/>
                      <a:pt x="95" y="74"/>
                      <a:pt x="95" y="74"/>
                    </a:cubicBezTo>
                    <a:cubicBezTo>
                      <a:pt x="95" y="63"/>
                      <a:pt x="95" y="63"/>
                      <a:pt x="95" y="63"/>
                    </a:cubicBezTo>
                    <a:cubicBezTo>
                      <a:pt x="106" y="63"/>
                      <a:pt x="106" y="63"/>
                      <a:pt x="106" y="63"/>
                    </a:cubicBezTo>
                    <a:lnTo>
                      <a:pt x="106" y="74"/>
                    </a:lnTo>
                    <a:close/>
                    <a:moveTo>
                      <a:pt x="106" y="52"/>
                    </a:moveTo>
                    <a:cubicBezTo>
                      <a:pt x="95" y="52"/>
                      <a:pt x="95" y="52"/>
                      <a:pt x="95" y="52"/>
                    </a:cubicBezTo>
                    <a:cubicBezTo>
                      <a:pt x="95" y="41"/>
                      <a:pt x="95" y="41"/>
                      <a:pt x="95" y="41"/>
                    </a:cubicBezTo>
                    <a:cubicBezTo>
                      <a:pt x="106" y="41"/>
                      <a:pt x="106" y="41"/>
                      <a:pt x="106" y="41"/>
                    </a:cubicBezTo>
                    <a:lnTo>
                      <a:pt x="106" y="52"/>
                    </a:lnTo>
                    <a:close/>
                    <a:moveTo>
                      <a:pt x="106" y="30"/>
                    </a:moveTo>
                    <a:cubicBezTo>
                      <a:pt x="95" y="30"/>
                      <a:pt x="95" y="30"/>
                      <a:pt x="95" y="30"/>
                    </a:cubicBezTo>
                    <a:cubicBezTo>
                      <a:pt x="95" y="18"/>
                      <a:pt x="95" y="18"/>
                      <a:pt x="95" y="18"/>
                    </a:cubicBezTo>
                    <a:cubicBezTo>
                      <a:pt x="106" y="18"/>
                      <a:pt x="106" y="18"/>
                      <a:pt x="106" y="18"/>
                    </a:cubicBezTo>
                    <a:lnTo>
                      <a:pt x="106" y="30"/>
                    </a:lnTo>
                    <a:close/>
                    <a:moveTo>
                      <a:pt x="130" y="74"/>
                    </a:moveTo>
                    <a:cubicBezTo>
                      <a:pt x="119" y="74"/>
                      <a:pt x="119" y="74"/>
                      <a:pt x="119" y="74"/>
                    </a:cubicBezTo>
                    <a:cubicBezTo>
                      <a:pt x="119" y="63"/>
                      <a:pt x="119" y="63"/>
                      <a:pt x="119" y="63"/>
                    </a:cubicBezTo>
                    <a:cubicBezTo>
                      <a:pt x="130" y="63"/>
                      <a:pt x="130" y="63"/>
                      <a:pt x="130" y="63"/>
                    </a:cubicBezTo>
                    <a:lnTo>
                      <a:pt x="130" y="74"/>
                    </a:lnTo>
                    <a:close/>
                    <a:moveTo>
                      <a:pt x="130" y="52"/>
                    </a:moveTo>
                    <a:cubicBezTo>
                      <a:pt x="119" y="52"/>
                      <a:pt x="119" y="52"/>
                      <a:pt x="119" y="52"/>
                    </a:cubicBezTo>
                    <a:cubicBezTo>
                      <a:pt x="119" y="41"/>
                      <a:pt x="119" y="41"/>
                      <a:pt x="119" y="41"/>
                    </a:cubicBezTo>
                    <a:cubicBezTo>
                      <a:pt x="130" y="41"/>
                      <a:pt x="130" y="41"/>
                      <a:pt x="130" y="41"/>
                    </a:cubicBezTo>
                    <a:lnTo>
                      <a:pt x="130" y="52"/>
                    </a:lnTo>
                    <a:close/>
                    <a:moveTo>
                      <a:pt x="130" y="30"/>
                    </a:moveTo>
                    <a:cubicBezTo>
                      <a:pt x="119" y="30"/>
                      <a:pt x="119" y="30"/>
                      <a:pt x="119" y="30"/>
                    </a:cubicBezTo>
                    <a:cubicBezTo>
                      <a:pt x="119" y="18"/>
                      <a:pt x="119" y="18"/>
                      <a:pt x="119" y="18"/>
                    </a:cubicBezTo>
                    <a:cubicBezTo>
                      <a:pt x="130" y="18"/>
                      <a:pt x="130" y="18"/>
                      <a:pt x="130" y="18"/>
                    </a:cubicBezTo>
                    <a:lnTo>
                      <a:pt x="130" y="30"/>
                    </a:lnTo>
                    <a:close/>
                    <a:moveTo>
                      <a:pt x="155" y="74"/>
                    </a:moveTo>
                    <a:cubicBezTo>
                      <a:pt x="144" y="74"/>
                      <a:pt x="144" y="74"/>
                      <a:pt x="144" y="74"/>
                    </a:cubicBezTo>
                    <a:cubicBezTo>
                      <a:pt x="144" y="63"/>
                      <a:pt x="144" y="63"/>
                      <a:pt x="144" y="63"/>
                    </a:cubicBezTo>
                    <a:cubicBezTo>
                      <a:pt x="155" y="63"/>
                      <a:pt x="155" y="63"/>
                      <a:pt x="155" y="63"/>
                    </a:cubicBezTo>
                    <a:lnTo>
                      <a:pt x="155" y="74"/>
                    </a:lnTo>
                    <a:close/>
                    <a:moveTo>
                      <a:pt x="155" y="52"/>
                    </a:moveTo>
                    <a:cubicBezTo>
                      <a:pt x="144" y="52"/>
                      <a:pt x="144" y="52"/>
                      <a:pt x="144" y="52"/>
                    </a:cubicBezTo>
                    <a:cubicBezTo>
                      <a:pt x="144" y="41"/>
                      <a:pt x="144" y="41"/>
                      <a:pt x="144" y="41"/>
                    </a:cubicBezTo>
                    <a:cubicBezTo>
                      <a:pt x="155" y="41"/>
                      <a:pt x="155" y="41"/>
                      <a:pt x="155" y="41"/>
                    </a:cubicBezTo>
                    <a:lnTo>
                      <a:pt x="155" y="52"/>
                    </a:lnTo>
                    <a:close/>
                    <a:moveTo>
                      <a:pt x="155" y="30"/>
                    </a:moveTo>
                    <a:cubicBezTo>
                      <a:pt x="144" y="30"/>
                      <a:pt x="144" y="30"/>
                      <a:pt x="144" y="30"/>
                    </a:cubicBezTo>
                    <a:cubicBezTo>
                      <a:pt x="144" y="18"/>
                      <a:pt x="144" y="18"/>
                      <a:pt x="144" y="18"/>
                    </a:cubicBezTo>
                    <a:cubicBezTo>
                      <a:pt x="155" y="18"/>
                      <a:pt x="155" y="18"/>
                      <a:pt x="155" y="18"/>
                    </a:cubicBezTo>
                    <a:lnTo>
                      <a:pt x="155" y="30"/>
                    </a:lnTo>
                    <a:close/>
                    <a:moveTo>
                      <a:pt x="179" y="74"/>
                    </a:moveTo>
                    <a:cubicBezTo>
                      <a:pt x="168" y="74"/>
                      <a:pt x="168" y="74"/>
                      <a:pt x="168" y="74"/>
                    </a:cubicBezTo>
                    <a:cubicBezTo>
                      <a:pt x="168" y="63"/>
                      <a:pt x="168" y="63"/>
                      <a:pt x="168" y="63"/>
                    </a:cubicBezTo>
                    <a:cubicBezTo>
                      <a:pt x="179" y="63"/>
                      <a:pt x="179" y="63"/>
                      <a:pt x="179" y="63"/>
                    </a:cubicBezTo>
                    <a:lnTo>
                      <a:pt x="179" y="74"/>
                    </a:lnTo>
                    <a:close/>
                    <a:moveTo>
                      <a:pt x="179" y="52"/>
                    </a:moveTo>
                    <a:cubicBezTo>
                      <a:pt x="168" y="52"/>
                      <a:pt x="168" y="52"/>
                      <a:pt x="168" y="52"/>
                    </a:cubicBezTo>
                    <a:cubicBezTo>
                      <a:pt x="168" y="41"/>
                      <a:pt x="168" y="41"/>
                      <a:pt x="168" y="41"/>
                    </a:cubicBezTo>
                    <a:cubicBezTo>
                      <a:pt x="179" y="41"/>
                      <a:pt x="179" y="41"/>
                      <a:pt x="179" y="41"/>
                    </a:cubicBezTo>
                    <a:lnTo>
                      <a:pt x="179" y="52"/>
                    </a:lnTo>
                    <a:close/>
                    <a:moveTo>
                      <a:pt x="179" y="30"/>
                    </a:moveTo>
                    <a:cubicBezTo>
                      <a:pt x="168" y="30"/>
                      <a:pt x="168" y="30"/>
                      <a:pt x="168" y="30"/>
                    </a:cubicBezTo>
                    <a:cubicBezTo>
                      <a:pt x="168" y="18"/>
                      <a:pt x="168" y="18"/>
                      <a:pt x="168" y="18"/>
                    </a:cubicBezTo>
                    <a:cubicBezTo>
                      <a:pt x="179" y="18"/>
                      <a:pt x="179" y="18"/>
                      <a:pt x="179" y="18"/>
                    </a:cubicBezTo>
                    <a:lnTo>
                      <a:pt x="179" y="30"/>
                    </a:lnTo>
                    <a:close/>
                    <a:moveTo>
                      <a:pt x="274" y="68"/>
                    </a:moveTo>
                    <a:cubicBezTo>
                      <a:pt x="262" y="68"/>
                      <a:pt x="252" y="58"/>
                      <a:pt x="252" y="46"/>
                    </a:cubicBezTo>
                    <a:cubicBezTo>
                      <a:pt x="252" y="34"/>
                      <a:pt x="262" y="24"/>
                      <a:pt x="274" y="24"/>
                    </a:cubicBezTo>
                    <a:cubicBezTo>
                      <a:pt x="286" y="24"/>
                      <a:pt x="296" y="34"/>
                      <a:pt x="296" y="46"/>
                    </a:cubicBezTo>
                    <a:cubicBezTo>
                      <a:pt x="296" y="58"/>
                      <a:pt x="286" y="68"/>
                      <a:pt x="274" y="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000000"/>
                  </a:solidFill>
                </a:endParaRPr>
              </a:p>
            </p:txBody>
          </p:sp>
        </p:grpSp>
        <p:grpSp>
          <p:nvGrpSpPr>
            <p:cNvPr id="382" name="Group 381"/>
            <p:cNvGrpSpPr/>
            <p:nvPr/>
          </p:nvGrpSpPr>
          <p:grpSpPr>
            <a:xfrm>
              <a:off x="4880686" y="5379132"/>
              <a:ext cx="267479" cy="321383"/>
              <a:chOff x="4834186" y="5327729"/>
              <a:chExt cx="324184" cy="389516"/>
            </a:xfrm>
          </p:grpSpPr>
          <p:sp>
            <p:nvSpPr>
              <p:cNvPr id="383" name="Flowchart: Magnetic Disk 86"/>
              <p:cNvSpPr/>
              <p:nvPr/>
            </p:nvSpPr>
            <p:spPr bwMode="auto">
              <a:xfrm>
                <a:off x="4834186" y="5327729"/>
                <a:ext cx="324184" cy="389516"/>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solidFill>
                  <a:schemeClr val="bg2"/>
                </a:solidFill>
                <a:prstDash val="solid"/>
                <a:headEnd type="none" w="med" len="med"/>
                <a:tailEnd type="none" w="med" len="med"/>
              </a:ln>
              <a:effectLst/>
            </p:spPr>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defRPr/>
                </a:pPr>
                <a:endParaRPr lang="en-US" sz="1372" kern="0" dirty="0">
                  <a:gradFill>
                    <a:gsLst>
                      <a:gs pos="0">
                        <a:srgbClr val="FFFFFF"/>
                      </a:gs>
                      <a:gs pos="100000">
                        <a:srgbClr val="FFFFFF"/>
                      </a:gs>
                    </a:gsLst>
                    <a:lin ang="5400000" scaled="0"/>
                  </a:gradFill>
                  <a:ea typeface="Segoe UI" pitchFamily="34" charset="0"/>
                  <a:cs typeface="Segoe UI" pitchFamily="34" charset="0"/>
                </a:endParaRPr>
              </a:p>
            </p:txBody>
          </p:sp>
          <p:sp>
            <p:nvSpPr>
              <p:cNvPr id="384" name="Oval 383"/>
              <p:cNvSpPr/>
              <p:nvPr/>
            </p:nvSpPr>
            <p:spPr bwMode="auto">
              <a:xfrm>
                <a:off x="4862775" y="5350662"/>
                <a:ext cx="264412" cy="74066"/>
              </a:xfrm>
              <a:prstGeom prst="ellips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130591" y="3323585"/>
            <a:ext cx="570120" cy="570120"/>
          </a:xfrm>
          <a:prstGeom prst="rect">
            <a:avLst/>
          </a:prstGeom>
          <a:effectLst>
            <a:glow>
              <a:schemeClr val="accent1">
                <a:alpha val="40000"/>
              </a:schemeClr>
            </a:glow>
          </a:effectLst>
        </p:spPr>
      </p:pic>
    </p:spTree>
    <p:extLst>
      <p:ext uri="{BB962C8B-B14F-4D97-AF65-F5344CB8AC3E}">
        <p14:creationId xmlns:p14="http://schemas.microsoft.com/office/powerpoint/2010/main" val="148957478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1239</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MS PGothic</vt:lpstr>
      <vt:lpstr>Arial</vt:lpstr>
      <vt:lpstr>Calibri</vt:lpstr>
      <vt:lpstr>Calibri Light</vt:lpstr>
      <vt:lpstr>Segoe UI</vt:lpstr>
      <vt:lpstr>Segoe UI Light</vt:lpstr>
      <vt:lpstr>Wingdings</vt:lpstr>
      <vt:lpstr>Office Theme</vt:lpstr>
      <vt:lpstr>PowerPoint Presentation</vt:lpstr>
      <vt:lpstr>Business Intelligence</vt:lpstr>
      <vt:lpstr>Starter Database</vt:lpstr>
      <vt:lpstr>Education (Training Videos and Standard Operating Procedures)</vt:lpstr>
      <vt:lpstr>Customer Service Portal</vt:lpstr>
      <vt:lpstr>Graphical Scheduler</vt:lpstr>
      <vt:lpstr>Barcoding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Fontaine</dc:creator>
  <cp:lastModifiedBy>Michael Fontaine</cp:lastModifiedBy>
  <cp:revision>39</cp:revision>
  <dcterms:created xsi:type="dcterms:W3CDTF">2015-07-09T21:57:30Z</dcterms:created>
  <dcterms:modified xsi:type="dcterms:W3CDTF">2015-10-05T13:50:34Z</dcterms:modified>
</cp:coreProperties>
</file>